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</p:sldMasterIdLst>
  <p:notesMasterIdLst>
    <p:notesMasterId r:id="rId51"/>
  </p:notesMasterIdLst>
  <p:sldIdLst>
    <p:sldId id="326" r:id="rId13"/>
    <p:sldId id="282" r:id="rId14"/>
    <p:sldId id="256" r:id="rId15"/>
    <p:sldId id="280" r:id="rId16"/>
    <p:sldId id="301" r:id="rId17"/>
    <p:sldId id="302" r:id="rId18"/>
    <p:sldId id="303" r:id="rId19"/>
    <p:sldId id="306" r:id="rId20"/>
    <p:sldId id="307" r:id="rId21"/>
    <p:sldId id="257" r:id="rId22"/>
    <p:sldId id="325" r:id="rId23"/>
    <p:sldId id="275" r:id="rId24"/>
    <p:sldId id="261" r:id="rId25"/>
    <p:sldId id="276" r:id="rId26"/>
    <p:sldId id="266" r:id="rId27"/>
    <p:sldId id="271" r:id="rId28"/>
    <p:sldId id="269" r:id="rId29"/>
    <p:sldId id="262" r:id="rId30"/>
    <p:sldId id="278" r:id="rId31"/>
    <p:sldId id="270" r:id="rId32"/>
    <p:sldId id="277" r:id="rId33"/>
    <p:sldId id="308" r:id="rId34"/>
    <p:sldId id="309" r:id="rId35"/>
    <p:sldId id="310" r:id="rId36"/>
    <p:sldId id="311" r:id="rId37"/>
    <p:sldId id="312" r:id="rId38"/>
    <p:sldId id="324" r:id="rId39"/>
    <p:sldId id="314" r:id="rId40"/>
    <p:sldId id="315" r:id="rId41"/>
    <p:sldId id="316" r:id="rId42"/>
    <p:sldId id="318" r:id="rId43"/>
    <p:sldId id="317" r:id="rId44"/>
    <p:sldId id="319" r:id="rId45"/>
    <p:sldId id="320" r:id="rId46"/>
    <p:sldId id="321" r:id="rId47"/>
    <p:sldId id="322" r:id="rId48"/>
    <p:sldId id="323" r:id="rId49"/>
    <p:sldId id="273" r:id="rId50"/>
  </p:sldIdLst>
  <p:sldSz cx="15119350" cy="10691813"/>
  <p:notesSz cx="9990138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8EA"/>
    <a:srgbClr val="FBD79D"/>
    <a:srgbClr val="CAEEFB"/>
    <a:srgbClr val="3B7D23"/>
    <a:srgbClr val="3B629B"/>
    <a:srgbClr val="B45E4A"/>
    <a:srgbClr val="4C8682"/>
    <a:srgbClr val="D34359"/>
    <a:srgbClr val="F97832"/>
    <a:srgbClr val="F4F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58DA1-6C41-46B8-A473-91E26986EC3F}" v="3" dt="2025-12-03T04:22:59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0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運営 そざい屋さん" userId="5a5acf17c01ec7d0" providerId="LiveId" clId="{096214CC-9811-435A-89D5-B7A8EA4D5266}"/>
    <pc:docChg chg="custSel modSld">
      <pc:chgData name="運営 そざい屋さん" userId="5a5acf17c01ec7d0" providerId="LiveId" clId="{096214CC-9811-435A-89D5-B7A8EA4D5266}" dt="2025-11-13T04:44:35.148" v="35" actId="1076"/>
      <pc:docMkLst>
        <pc:docMk/>
      </pc:docMkLst>
      <pc:sldChg chg="addSp delSp modSp mod">
        <pc:chgData name="運営 そざい屋さん" userId="5a5acf17c01ec7d0" providerId="LiveId" clId="{096214CC-9811-435A-89D5-B7A8EA4D5266}" dt="2025-11-13T04:42:42.677" v="33" actId="164"/>
        <pc:sldMkLst>
          <pc:docMk/>
          <pc:sldMk cId="2971696571" sldId="280"/>
        </pc:sldMkLst>
        <pc:grpChg chg="mod">
          <ac:chgData name="運営 そざい屋さん" userId="5a5acf17c01ec7d0" providerId="LiveId" clId="{096214CC-9811-435A-89D5-B7A8EA4D5266}" dt="2025-11-13T04:42:42.677" v="33" actId="164"/>
          <ac:grpSpMkLst>
            <pc:docMk/>
            <pc:sldMk cId="2971696571" sldId="280"/>
            <ac:grpSpMk id="2" creationId="{255A259B-A303-8DDE-6757-91FA973F44F1}"/>
          </ac:grpSpMkLst>
        </pc:grpChg>
        <pc:grpChg chg="add mod">
          <ac:chgData name="運営 そざい屋さん" userId="5a5acf17c01ec7d0" providerId="LiveId" clId="{096214CC-9811-435A-89D5-B7A8EA4D5266}" dt="2025-11-13T04:42:42.677" v="33" actId="164"/>
          <ac:grpSpMkLst>
            <pc:docMk/>
            <pc:sldMk cId="2971696571" sldId="280"/>
            <ac:grpSpMk id="6" creationId="{AC1FB0D1-EBEC-9CB2-06B9-92CA21BA09BC}"/>
          </ac:grpSpMkLst>
        </pc:grpChg>
        <pc:picChg chg="add mod">
          <ac:chgData name="運営 そざい屋さん" userId="5a5acf17c01ec7d0" providerId="LiveId" clId="{096214CC-9811-435A-89D5-B7A8EA4D5266}" dt="2025-11-13T04:42:42.677" v="33" actId="164"/>
          <ac:picMkLst>
            <pc:docMk/>
            <pc:sldMk cId="2971696571" sldId="280"/>
            <ac:picMk id="4" creationId="{02F48D0C-5576-D20E-73F8-3056BF80945D}"/>
          </ac:picMkLst>
        </pc:picChg>
      </pc:sldChg>
      <pc:sldChg chg="addSp delSp modSp mod">
        <pc:chgData name="運営 そざい屋さん" userId="5a5acf17c01ec7d0" providerId="LiveId" clId="{096214CC-9811-435A-89D5-B7A8EA4D5266}" dt="2025-11-13T04:44:35.148" v="35" actId="1076"/>
        <pc:sldMkLst>
          <pc:docMk/>
          <pc:sldMk cId="2041862492" sldId="282"/>
        </pc:sldMkLst>
        <pc:grpChg chg="ord">
          <ac:chgData name="運営 そざい屋さん" userId="5a5acf17c01ec7d0" providerId="LiveId" clId="{096214CC-9811-435A-89D5-B7A8EA4D5266}" dt="2025-11-13T04:44:28.449" v="34" actId="166"/>
          <ac:grpSpMkLst>
            <pc:docMk/>
            <pc:sldMk cId="2041862492" sldId="282"/>
            <ac:grpSpMk id="8" creationId="{DC90633B-19DA-D624-F2E0-E87A0185807A}"/>
          </ac:grpSpMkLst>
        </pc:grpChg>
        <pc:picChg chg="add mod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4" creationId="{8D177A3C-E3DA-031A-3F49-825FC3F7777B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7" creationId="{A20786A7-F3F3-3BDD-A71A-26D34E7DE330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9" creationId="{54B3B9C9-872E-24D9-7083-C99AC3770ABA}"/>
          </ac:picMkLst>
        </pc:picChg>
        <pc:picChg chg="mod topLvl">
          <ac:chgData name="運営 そざい屋さん" userId="5a5acf17c01ec7d0" providerId="LiveId" clId="{096214CC-9811-435A-89D5-B7A8EA4D5266}" dt="2025-11-13T04:41:03.044" v="19" actId="165"/>
          <ac:picMkLst>
            <pc:docMk/>
            <pc:sldMk cId="2041862492" sldId="282"/>
            <ac:picMk id="11" creationId="{47F14A66-EF64-3EA8-DC84-A4276DB5816C}"/>
          </ac:picMkLst>
        </pc:picChg>
        <pc:picChg chg="mod or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13" creationId="{5633658F-AA84-D980-0210-017A75A09A0D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15" creationId="{ECAC1B19-A9F0-EC24-4E19-176C1F4DBB96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21" creationId="{9EFC7735-CE69-6627-9CCD-F6E6ABD41810}"/>
          </ac:picMkLst>
        </pc:picChg>
        <pc:picChg chg="mod topLvl">
          <ac:chgData name="運営 そざい屋さん" userId="5a5acf17c01ec7d0" providerId="LiveId" clId="{096214CC-9811-435A-89D5-B7A8EA4D5266}" dt="2025-11-13T04:41:03.044" v="19" actId="165"/>
          <ac:picMkLst>
            <pc:docMk/>
            <pc:sldMk cId="2041862492" sldId="282"/>
            <ac:picMk id="23" creationId="{A7914FC4-1E16-7532-93F0-CF8652A79376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25" creationId="{418F645D-BAEE-5FB0-BBEF-B5D95690047E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27" creationId="{59FB69B3-F000-462B-D2B2-F1090594CC18}"/>
          </ac:picMkLst>
        </pc:picChg>
        <pc:picChg chg="mod topLvl">
          <ac:chgData name="運営 そざい屋さん" userId="5a5acf17c01ec7d0" providerId="LiveId" clId="{096214CC-9811-435A-89D5-B7A8EA4D5266}" dt="2025-11-13T04:41:41.197" v="27" actId="164"/>
          <ac:picMkLst>
            <pc:docMk/>
            <pc:sldMk cId="2041862492" sldId="282"/>
            <ac:picMk id="29" creationId="{A2830507-B688-DA89-35BD-EAA361923E36}"/>
          </ac:picMkLst>
        </pc:picChg>
        <pc:picChg chg="mod topLvl">
          <ac:chgData name="運営 そざい屋さん" userId="5a5acf17c01ec7d0" providerId="LiveId" clId="{096214CC-9811-435A-89D5-B7A8EA4D5266}" dt="2025-11-13T04:44:35.148" v="35" actId="1076"/>
          <ac:picMkLst>
            <pc:docMk/>
            <pc:sldMk cId="2041862492" sldId="282"/>
            <ac:picMk id="34" creationId="{F8950859-69FF-A2EC-C6EE-32048AA5E961}"/>
          </ac:picMkLst>
        </pc:picChg>
      </pc:sldChg>
    </pc:docChg>
  </pc:docChgLst>
  <pc:docChgLst>
    <pc:chgData name="研究室 SOZAIYASAN" userId="4420bb416f4f73a9" providerId="LiveId" clId="{A55B71AB-61B0-44E0-A3FE-BA19E69C211B}"/>
    <pc:docChg chg="undo custSel addSld delSld modSld">
      <pc:chgData name="研究室 SOZAIYASAN" userId="4420bb416f4f73a9" providerId="LiveId" clId="{A55B71AB-61B0-44E0-A3FE-BA19E69C211B}" dt="2025-11-18T02:07:32.378" v="24" actId="1076"/>
      <pc:docMkLst>
        <pc:docMk/>
      </pc:docMkLst>
      <pc:sldChg chg="add del">
        <pc:chgData name="研究室 SOZAIYASAN" userId="4420bb416f4f73a9" providerId="LiveId" clId="{A55B71AB-61B0-44E0-A3FE-BA19E69C211B}" dt="2025-11-13T04:31:26.358" v="1" actId="2696"/>
        <pc:sldMkLst>
          <pc:docMk/>
          <pc:sldMk cId="4056935380" sldId="278"/>
        </pc:sldMkLst>
      </pc:sldChg>
      <pc:sldChg chg="modSp mod">
        <pc:chgData name="研究室 SOZAIYASAN" userId="4420bb416f4f73a9" providerId="LiveId" clId="{A55B71AB-61B0-44E0-A3FE-BA19E69C211B}" dt="2025-11-18T02:07:32.378" v="24" actId="1076"/>
        <pc:sldMkLst>
          <pc:docMk/>
          <pc:sldMk cId="2041862492" sldId="282"/>
        </pc:sldMkLst>
        <pc:spChg chg="mod">
          <ac:chgData name="研究室 SOZAIYASAN" userId="4420bb416f4f73a9" providerId="LiveId" clId="{A55B71AB-61B0-44E0-A3FE-BA19E69C211B}" dt="2025-11-18T02:07:18.987" v="23" actId="1036"/>
          <ac:spMkLst>
            <pc:docMk/>
            <pc:sldMk cId="2041862492" sldId="282"/>
            <ac:spMk id="2" creationId="{C236429F-732C-319B-FF19-D0CD726FD80F}"/>
          </ac:spMkLst>
        </pc:spChg>
        <pc:grpChg chg="mod">
          <ac:chgData name="研究室 SOZAIYASAN" userId="4420bb416f4f73a9" providerId="LiveId" clId="{A55B71AB-61B0-44E0-A3FE-BA19E69C211B}" dt="2025-11-18T02:07:32.378" v="24" actId="1076"/>
          <ac:grpSpMkLst>
            <pc:docMk/>
            <pc:sldMk cId="2041862492" sldId="282"/>
            <ac:grpSpMk id="8" creationId="{DC90633B-19DA-D624-F2E0-E87A0185807A}"/>
          </ac:grpSpMkLst>
        </pc:grpChg>
      </pc:sldChg>
    </pc:docChg>
  </pc:docChgLst>
  <pc:docChgLst>
    <pc:chgData name="研究室 SOZAIYASAN" userId="4420bb416f4f73a9" providerId="LiveId" clId="{CEB54F43-EB2C-49AA-9197-BE78C8C7AF74}"/>
    <pc:docChg chg="undo custSel delSld modSld modNotesMaster">
      <pc:chgData name="研究室 SOZAIYASAN" userId="4420bb416f4f73a9" providerId="LiveId" clId="{CEB54F43-EB2C-49AA-9197-BE78C8C7AF74}" dt="2025-11-11T05:41:39.060" v="38" actId="47"/>
      <pc:docMkLst>
        <pc:docMk/>
      </pc:docMkLst>
      <pc:sldChg chg="modNotes">
        <pc:chgData name="研究室 SOZAIYASAN" userId="4420bb416f4f73a9" providerId="LiveId" clId="{CEB54F43-EB2C-49AA-9197-BE78C8C7AF74}" dt="2025-11-11T05:35:38.933" v="15"/>
        <pc:sldMkLst>
          <pc:docMk/>
          <pc:sldMk cId="1716171326" sldId="257"/>
        </pc:sldMkLst>
      </pc:sldChg>
      <pc:sldChg chg="modSp mod">
        <pc:chgData name="研究室 SOZAIYASAN" userId="4420bb416f4f73a9" providerId="LiveId" clId="{CEB54F43-EB2C-49AA-9197-BE78C8C7AF74}" dt="2025-11-11T05:41:34.591" v="37" actId="12788"/>
        <pc:sldMkLst>
          <pc:docMk/>
          <pc:sldMk cId="2971696571" sldId="280"/>
        </pc:sldMkLst>
        <pc:picChg chg="mod">
          <ac:chgData name="研究室 SOZAIYASAN" userId="4420bb416f4f73a9" providerId="LiveId" clId="{CEB54F43-EB2C-49AA-9197-BE78C8C7AF74}" dt="2025-11-11T05:41:34.591" v="37" actId="12788"/>
          <ac:picMkLst>
            <pc:docMk/>
            <pc:sldMk cId="2971696571" sldId="280"/>
            <ac:picMk id="31" creationId="{7415F46B-E776-0A26-D8E1-A03593433BDD}"/>
          </ac:picMkLst>
        </pc:picChg>
      </pc:sldChg>
      <pc:sldChg chg="modSp mod">
        <pc:chgData name="研究室 SOZAIYASAN" userId="4420bb416f4f73a9" providerId="LiveId" clId="{CEB54F43-EB2C-49AA-9197-BE78C8C7AF74}" dt="2025-11-11T05:31:57.941" v="3" actId="14100"/>
        <pc:sldMkLst>
          <pc:docMk/>
          <pc:sldMk cId="80223188" sldId="301"/>
        </pc:sldMkLst>
        <pc:grpChg chg="mod">
          <ac:chgData name="研究室 SOZAIYASAN" userId="4420bb416f4f73a9" providerId="LiveId" clId="{CEB54F43-EB2C-49AA-9197-BE78C8C7AF74}" dt="2025-11-11T05:31:56.271" v="2" actId="1076"/>
          <ac:grpSpMkLst>
            <pc:docMk/>
            <pc:sldMk cId="80223188" sldId="301"/>
            <ac:grpSpMk id="19" creationId="{68A58310-2762-5FEE-6279-839876DB5640}"/>
          </ac:grpSpMkLst>
        </pc:grpChg>
        <pc:picChg chg="mod">
          <ac:chgData name="研究室 SOZAIYASAN" userId="4420bb416f4f73a9" providerId="LiveId" clId="{CEB54F43-EB2C-49AA-9197-BE78C8C7AF74}" dt="2025-11-11T05:31:57.941" v="3" actId="14100"/>
          <ac:picMkLst>
            <pc:docMk/>
            <pc:sldMk cId="80223188" sldId="301"/>
            <ac:picMk id="40" creationId="{A1A550B0-DA0D-51EA-20AB-115FE2A0E8A5}"/>
          </ac:picMkLst>
        </pc:picChg>
      </pc:sldChg>
      <pc:sldChg chg="addSp delSp modSp mod">
        <pc:chgData name="研究室 SOZAIYASAN" userId="4420bb416f4f73a9" providerId="LiveId" clId="{CEB54F43-EB2C-49AA-9197-BE78C8C7AF74}" dt="2025-11-11T05:41:00.744" v="36" actId="478"/>
        <pc:sldMkLst>
          <pc:docMk/>
          <pc:sldMk cId="3363882977" sldId="308"/>
        </pc:sldMkLst>
        <pc:grpChg chg="add del">
          <ac:chgData name="研究室 SOZAIYASAN" userId="4420bb416f4f73a9" providerId="LiveId" clId="{CEB54F43-EB2C-49AA-9197-BE78C8C7AF74}" dt="2025-11-11T05:36:58.200" v="20" actId="478"/>
          <ac:grpSpMkLst>
            <pc:docMk/>
            <pc:sldMk cId="3363882977" sldId="308"/>
            <ac:grpSpMk id="2" creationId="{E6A93E3B-8866-D92B-0CA5-3890B3F4C1AA}"/>
          </ac:grpSpMkLst>
        </pc:grpChg>
        <pc:picChg chg="mod">
          <ac:chgData name="研究室 SOZAIYASAN" userId="4420bb416f4f73a9" providerId="LiveId" clId="{CEB54F43-EB2C-49AA-9197-BE78C8C7AF74}" dt="2025-11-11T05:40:41.947" v="34" actId="14100"/>
          <ac:picMkLst>
            <pc:docMk/>
            <pc:sldMk cId="3363882977" sldId="308"/>
            <ac:picMk id="20" creationId="{88B9A69D-CCB3-59BB-BD5D-316BC4F3E4C2}"/>
          </ac:picMkLst>
        </pc:picChg>
        <pc:picChg chg="mod">
          <ac:chgData name="研究室 SOZAIYASAN" userId="4420bb416f4f73a9" providerId="LiveId" clId="{CEB54F43-EB2C-49AA-9197-BE78C8C7AF74}" dt="2025-11-11T05:40:42.739" v="35" actId="14100"/>
          <ac:picMkLst>
            <pc:docMk/>
            <pc:sldMk cId="3363882977" sldId="308"/>
            <ac:picMk id="23" creationId="{E3D3E8A6-9FED-D7B8-B8B1-5E8B51DFFB5F}"/>
          </ac:picMkLst>
        </pc:picChg>
      </pc:sldChg>
    </pc:docChg>
  </pc:docChgLst>
  <pc:docChgLst>
    <pc:chgData name="管理者 SOZAIYASAN" userId="dbed0014d3e1369d" providerId="LiveId" clId="{18CF86BA-E787-47EE-8824-E9A6CEC9095C}"/>
    <pc:docChg chg="addSld delSld modSld">
      <pc:chgData name="管理者 SOZAIYASAN" userId="dbed0014d3e1369d" providerId="LiveId" clId="{18CF86BA-E787-47EE-8824-E9A6CEC9095C}" dt="2025-12-03T04:29:41.157" v="202" actId="1076"/>
      <pc:docMkLst>
        <pc:docMk/>
      </pc:docMkLst>
      <pc:sldChg chg="modSp add del mod setBg">
        <pc:chgData name="管理者 SOZAIYASAN" userId="dbed0014d3e1369d" providerId="LiveId" clId="{18CF86BA-E787-47EE-8824-E9A6CEC9095C}" dt="2025-12-03T04:29:41.157" v="202" actId="1076"/>
        <pc:sldMkLst>
          <pc:docMk/>
          <pc:sldMk cId="2586833934" sldId="326"/>
        </pc:sldMkLst>
        <pc:spChg chg="mod">
          <ac:chgData name="管理者 SOZAIYASAN" userId="dbed0014d3e1369d" providerId="LiveId" clId="{18CF86BA-E787-47EE-8824-E9A6CEC9095C}" dt="2025-12-03T04:29:41.157" v="202" actId="1076"/>
          <ac:spMkLst>
            <pc:docMk/>
            <pc:sldMk cId="2586833934" sldId="326"/>
            <ac:spMk id="2" creationId="{918F129D-1042-0A51-F7AE-CC8EBAD8155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4T06:25:17.813"/>
    </inkml:context>
    <inkml:brush xml:id="br0">
      <inkml:brushProperty name="width" value="0.035" units="cm"/>
      <inkml:brushProperty name="height" value="0.035" units="cm"/>
      <inkml:brushProperty name="color" value="#FBFDE7"/>
    </inkml:brush>
  </inkml:definitions>
  <inkml:trace contextRef="#ctx0" brushRef="#br0">1757 0 15743,'-9'39'0,"9"-29"-84,1 1-1,-1-1 0,1 1 0,1 0 1,1 0-1,4 16 0,2 4-298,0-1 392,1-1 1,24 47-1,-23-54 82,-1 0 1,0 1 0,-2 0-1,-1 0 1,7 43 0,-14-57-55,0-1 0,0 1 0,-1 0 0,0-2 0,0 3 0,-6 15 0,-23 47 214,9-33-29,-1-3 0,-1 1 0,-31 32-1,43-55-174,-38 42-32,-3 1-1,-90 69 1,100-88-17,-1-2-3,-1-2 0,-1-2-1,-84 43 1,-508 285-534,580-321 496,-186 127-42,166-109 87,-21 14 150,88-64-122,6-2-9,-2 0 1,2-1 0,-3-1-1,2 0 1,-10 4 0,12-4 72,9-3-40,33-4-51,1-1 0,69-18 0,-89 19-2,69-20 5,69-12 116,-103 28-86,-1 4-1,2 0 1,-1 2-1,0 5 1,75 10-1,-92-7-38,1 3 0,0 1-1,0 2 1,-2 0-1,-1 4 1,0 2 0,0-1-1,39 29 1,-41-20 13,1 3 0,-4 1 0,46 56 0,-32-36-1,-12-11-45,0 3 0,-4 2-1,-1 0 1,23 51 0,70 105 79,-92-154-14,-15-24 9,-3 2 0,2-1 0,-4 0 0,0 3 0,-1-1 0,0-1 0,-3 2 0,0-1 0,-1 1 0,0 28 0,-3-21-42,-2 2 0,-2-2 0,-2 1 1,0-2-1,-1 3 0,-4-3 0,-15 41 0,7-24-28,-3-3 1,-3 1 0,-30 44-1,36-67 50,1-1 1,-2 1-1,-1-2 0,-1-1 1,-1-1-1,-44 32 0,51-41-22,-155 93 126,124-82-82,29-15-11,3 0 0,-26 15 1,21-10-9,16-10 32,0 0 1,-14 1-58,13-3-114,7-3-2310,109-94-1993,-78 72 410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4T06:25:18.592"/>
    </inkml:context>
    <inkml:brush xml:id="br0">
      <inkml:brushProperty name="width" value="0.035" units="cm"/>
      <inkml:brushProperty name="height" value="0.035" units="cm"/>
      <inkml:brushProperty name="color" value="#FBFDE7"/>
    </inkml:brush>
  </inkml:definitions>
  <inkml:trace contextRef="#ctx0" brushRef="#br0">739 8 14591,'-3'0'0,"-8"-2"3,0-1 1,0 2-1,1 0 0,-2 0 0,2 1 0,-2 0 0,-17 3 1,24-2 498,9 7-342,112 274 164,-88-214-240,74 255 249,-58-167-250,49 125 171,-63-203 91,61 114 0,-73-164-273,2 2-1,0-2 1,3 0 0,1-3-1,0 2 1,0-4 0,4 0-1,-1-1 1,45 26-1,-15-15 10,4-1 0,0-4 0,126 41 0,-117-48 7,110 18 0,-131-33-52,1-1 0,-2-3 0,61-4 0,125-27-17,-199 22-12,-2-3 0,2 0 0,-1-3 0,48-22 0,-72 28 1,31-11 58,-38 16-2,-6 1-10,-4-1-53,0 1 0,2-2 0,-3 3 0,3-1 1,-2 0-1,0 1 0,1 0 0,-1 1 0,0-1 1,-11 4-1,-72 20-4,80-21 3,-33 14 0,-68 34 0,51-20 0,-441 228 64,355-170 8,-174 135 0,-52 86 166,-24 19 20,195-166-76,152-118-113,-79 94 0,91-93-55,5 1 1,-1 0-1,4 2 0,1 1 0,4 3 1,1-1-1,3 2 0,-18 68 0,33-102-32,1-1 1,2 1-1,0 0 0,2 1 0,0-1 0,1 0 1,0 0-1,8 28 0,-7-36 7,2-1-1,-1 1 1,1-2-1,2 2 1,-2-2-1,2 0 1,-1 1-1,3-1 1,-1 0-1,-1-1 1,3 1-1,-1-2 1,1 1-1,0-2 1,13 11-1,-4-8-21,0 0-1,1 0 0,1-1 1,0-1-1,0-2 0,0 0 1,1 0-1,29 2 0,14-1-196,93-3-1,-124-4 122,0 0-1,-1-2 1,0-2-1,1-1 0,35-11 1,-14-1-309,89-31-1711,-131 43 1090,0-1 0,21-15 0,-4 0-3628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29060" cy="717653"/>
          </a:xfrm>
          <a:prstGeom prst="rect">
            <a:avLst/>
          </a:prstGeom>
        </p:spPr>
        <p:txBody>
          <a:bodyPr vert="horz" lIns="138784" tIns="69391" rIns="138784" bIns="69391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58766" y="2"/>
            <a:ext cx="4329060" cy="717653"/>
          </a:xfrm>
          <a:prstGeom prst="rect">
            <a:avLst/>
          </a:prstGeom>
        </p:spPr>
        <p:txBody>
          <a:bodyPr vert="horz" lIns="138784" tIns="69391" rIns="138784" bIns="69391" rtlCol="0"/>
          <a:lstStyle>
            <a:lvl1pPr algn="r">
              <a:defRPr sz="1700"/>
            </a:lvl1pPr>
          </a:lstStyle>
          <a:p>
            <a:fld id="{5BFC6A6E-D1F7-4AE9-B898-3BBE5C9007FC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582738" y="1789113"/>
            <a:ext cx="6824662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84" tIns="69391" rIns="138784" bIns="693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9014" y="6883501"/>
            <a:ext cx="7992110" cy="5631954"/>
          </a:xfrm>
          <a:prstGeom prst="rect">
            <a:avLst/>
          </a:prstGeom>
        </p:spPr>
        <p:txBody>
          <a:bodyPr vert="horz" lIns="138784" tIns="69391" rIns="138784" bIns="693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85725"/>
            <a:ext cx="4329060" cy="717651"/>
          </a:xfrm>
          <a:prstGeom prst="rect">
            <a:avLst/>
          </a:prstGeom>
        </p:spPr>
        <p:txBody>
          <a:bodyPr vert="horz" lIns="138784" tIns="69391" rIns="138784" bIns="69391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58766" y="13585725"/>
            <a:ext cx="4329060" cy="717651"/>
          </a:xfrm>
          <a:prstGeom prst="rect">
            <a:avLst/>
          </a:prstGeom>
        </p:spPr>
        <p:txBody>
          <a:bodyPr vert="horz" lIns="138784" tIns="69391" rIns="138784" bIns="69391" rtlCol="0" anchor="b"/>
          <a:lstStyle>
            <a:lvl1pPr algn="r">
              <a:defRPr sz="1700"/>
            </a:lvl1pPr>
          </a:lstStyle>
          <a:p>
            <a:fld id="{DEE40E37-B561-4C66-B94F-D71E5C7C0D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65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1pPr>
    <a:lvl2pPr marL="526740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2pPr>
    <a:lvl3pPr marL="1053480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3pPr>
    <a:lvl4pPr marL="1580220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4pPr>
    <a:lvl5pPr marL="2106960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5pPr>
    <a:lvl6pPr marL="2633701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6pPr>
    <a:lvl7pPr marL="3160441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7pPr>
    <a:lvl8pPr marL="3687181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8pPr>
    <a:lvl9pPr marL="4213921" algn="l" defTabSz="1053480" rtl="0" eaLnBrk="1" latinLnBrk="0" hangingPunct="1">
      <a:defRPr kumimoji="1" sz="13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40E37-B561-4C66-B94F-D71E5C7C0D6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256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40E37-B561-4C66-B94F-D71E5C7C0D6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911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581150" y="1785938"/>
            <a:ext cx="6827838" cy="48291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68">
              <a:defRPr/>
            </a:pPr>
            <a:fld id="{DEE40E37-B561-4C66-B94F-D71E5C7C0D64}" type="slidenum">
              <a:rPr kumimoji="1" lang="ja-JP" altLang="en-US">
                <a:solidFill>
                  <a:prstClr val="black"/>
                </a:solidFill>
                <a:latin typeface="游ゴシック" panose="02110004020202020204"/>
                <a:ea typeface="游ゴシック" panose="020B0400000000000000" pitchFamily="50" charset="-128"/>
              </a:rPr>
              <a:pPr defTabSz="457168">
                <a:defRPr/>
              </a:pPr>
              <a:t>10</a:t>
            </a:fld>
            <a:endParaRPr kumimoji="1" lang="ja-JP" altLang="en-US">
              <a:solidFill>
                <a:prstClr val="black"/>
              </a:solidFill>
              <a:latin typeface="游ゴシック" panose="0211000402020202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2115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6A689-5290-4B60-869F-53FE2668A66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33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68">
              <a:defRPr/>
            </a:pPr>
            <a:fld id="{5D33BE12-CD04-4B0A-A2BA-0C81EA723C18}" type="slidenum">
              <a:rPr kumimoji="1" lang="ja-JP" altLang="en-US" sz="1200">
                <a:solidFill>
                  <a:prstClr val="black"/>
                </a:solidFill>
                <a:latin typeface="游ゴシック" panose="02110004020202020204"/>
                <a:ea typeface="游ゴシック" panose="020B0400000000000000" pitchFamily="50" charset="-128"/>
              </a:rPr>
              <a:pPr defTabSz="457168">
                <a:defRPr/>
              </a:pPr>
              <a:t>26</a:t>
            </a:fld>
            <a:endParaRPr kumimoji="1" lang="ja-JP" altLang="en-US" sz="1200">
              <a:solidFill>
                <a:prstClr val="black"/>
              </a:solidFill>
              <a:latin typeface="游ゴシック" panose="0211000402020202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4009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68">
              <a:defRPr/>
            </a:pPr>
            <a:fld id="{F5BD6068-6590-47DA-9105-6BC2B1FFFB53}" type="slidenum">
              <a:rPr kumimoji="1" lang="ja-JP" altLang="en-US" sz="1200">
                <a:solidFill>
                  <a:prstClr val="black"/>
                </a:solidFill>
                <a:latin typeface="游ゴシック" panose="02110004020202020204"/>
                <a:ea typeface="游ゴシック" panose="020B0400000000000000" pitchFamily="50" charset="-128"/>
              </a:rPr>
              <a:pPr defTabSz="457168">
                <a:defRPr/>
              </a:pPr>
              <a:t>29</a:t>
            </a:fld>
            <a:endParaRPr kumimoji="1" lang="ja-JP" altLang="en-US" sz="1200">
              <a:solidFill>
                <a:prstClr val="black"/>
              </a:solidFill>
              <a:latin typeface="游ゴシック" panose="0211000402020202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4719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168">
              <a:defRPr/>
            </a:pPr>
            <a:fld id="{58F7C89D-8E81-4332-B3F2-1B46E16970F6}" type="slidenum">
              <a:rPr kumimoji="1" lang="ja-JP" altLang="en-US" sz="1200">
                <a:solidFill>
                  <a:prstClr val="black"/>
                </a:solidFill>
                <a:latin typeface="游ゴシック" panose="02110004020202020204"/>
                <a:ea typeface="游ゴシック" panose="020B0400000000000000" pitchFamily="50" charset="-128"/>
              </a:rPr>
              <a:pPr defTabSz="457168">
                <a:defRPr/>
              </a:pPr>
              <a:t>37</a:t>
            </a:fld>
            <a:endParaRPr kumimoji="1" lang="ja-JP" altLang="en-US" sz="1200">
              <a:solidFill>
                <a:prstClr val="black"/>
              </a:solidFill>
              <a:latin typeface="游ゴシック" panose="0211000402020202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8549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6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309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49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04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41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90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82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932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38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24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837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022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394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80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041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53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063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90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281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510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722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960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279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876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696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650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344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957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653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0546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868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209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41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40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637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3198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5483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025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9968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4944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592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6110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696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567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7444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9228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357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6503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2192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2580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0123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7606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0955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2155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6562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8701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4698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64417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1498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9505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3888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8441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355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1592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6415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7472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2852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3394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0556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3380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225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3492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1656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333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2732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4079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0669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8149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322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0519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6654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371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3239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6222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3393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5285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9470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5104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6405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8397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6991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1348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823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89458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1802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828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0436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0575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3491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2789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6671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037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4114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10806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8207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13034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8279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01849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489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957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133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20" y="5615677"/>
            <a:ext cx="11339513" cy="2581379"/>
          </a:xfrm>
        </p:spPr>
        <p:txBody>
          <a:bodyPr/>
          <a:lstStyle>
            <a:lvl1pPr marL="0" indent="0" algn="ctr">
              <a:buNone/>
              <a:defRPr sz="3653"/>
            </a:lvl1pPr>
            <a:lvl2pPr marL="695950" indent="0" algn="ctr">
              <a:buNone/>
              <a:defRPr sz="3044"/>
            </a:lvl2pPr>
            <a:lvl3pPr marL="1391900" indent="0" algn="ctr">
              <a:buNone/>
              <a:defRPr sz="2740"/>
            </a:lvl3pPr>
            <a:lvl4pPr marL="2087850" indent="0" algn="ctr">
              <a:buNone/>
              <a:defRPr sz="2436"/>
            </a:lvl4pPr>
            <a:lvl5pPr marL="2783799" indent="0" algn="ctr">
              <a:buNone/>
              <a:defRPr sz="2436"/>
            </a:lvl5pPr>
            <a:lvl6pPr marL="3479749" indent="0" algn="ctr">
              <a:buNone/>
              <a:defRPr sz="2436"/>
            </a:lvl6pPr>
            <a:lvl7pPr marL="4175699" indent="0" algn="ctr">
              <a:buNone/>
              <a:defRPr sz="2436"/>
            </a:lvl7pPr>
            <a:lvl8pPr marL="4871649" indent="0" algn="ctr">
              <a:buNone/>
              <a:defRPr sz="2436"/>
            </a:lvl8pPr>
            <a:lvl9pPr marL="5567599" indent="0" algn="ctr">
              <a:buNone/>
              <a:defRPr sz="2436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3938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74515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3" y="2665531"/>
            <a:ext cx="13040439" cy="4447497"/>
          </a:xfrm>
        </p:spPr>
        <p:txBody>
          <a:bodyPr anchor="b"/>
          <a:lstStyle>
            <a:lvl1pPr>
              <a:defRPr sz="9133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3" y="7155103"/>
            <a:ext cx="13040439" cy="2338833"/>
          </a:xfrm>
        </p:spPr>
        <p:txBody>
          <a:bodyPr/>
          <a:lstStyle>
            <a:lvl1pPr marL="0" indent="0">
              <a:buNone/>
              <a:defRPr sz="3653">
                <a:solidFill>
                  <a:schemeClr val="tx1">
                    <a:tint val="82000"/>
                  </a:schemeClr>
                </a:solidFill>
              </a:defRPr>
            </a:lvl1pPr>
            <a:lvl2pPr marL="695950" indent="0">
              <a:buNone/>
              <a:defRPr sz="3044">
                <a:solidFill>
                  <a:schemeClr val="tx1">
                    <a:tint val="82000"/>
                  </a:schemeClr>
                </a:solidFill>
              </a:defRPr>
            </a:lvl2pPr>
            <a:lvl3pPr marL="1391900" indent="0">
              <a:buNone/>
              <a:defRPr sz="2740">
                <a:solidFill>
                  <a:schemeClr val="tx1">
                    <a:tint val="82000"/>
                  </a:schemeClr>
                </a:solidFill>
              </a:defRPr>
            </a:lvl3pPr>
            <a:lvl4pPr marL="2087850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4pPr>
            <a:lvl5pPr marL="2783799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5pPr>
            <a:lvl6pPr marL="3479749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6pPr>
            <a:lvl7pPr marL="4175699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7pPr>
            <a:lvl8pPr marL="4871649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8pPr>
            <a:lvl9pPr marL="5567599" indent="0">
              <a:buNone/>
              <a:defRPr sz="243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2792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1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1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9384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6" y="569243"/>
            <a:ext cx="13040439" cy="206658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7" y="2620981"/>
            <a:ext cx="6396193" cy="1284502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7" y="3905482"/>
            <a:ext cx="6396193" cy="57443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3" y="2620981"/>
            <a:ext cx="6427693" cy="1284502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3" y="3905482"/>
            <a:ext cx="6427693" cy="57443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3635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756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3126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4" y="1539426"/>
            <a:ext cx="7654171" cy="7598117"/>
          </a:xfrm>
        </p:spPr>
        <p:txBody>
          <a:bodyPr/>
          <a:lstStyle>
            <a:lvl1pPr>
              <a:defRPr sz="4871"/>
            </a:lvl1pPr>
            <a:lvl2pPr>
              <a:defRPr sz="4262"/>
            </a:lvl2pPr>
            <a:lvl3pPr>
              <a:defRPr sz="3653"/>
            </a:lvl3pPr>
            <a:lvl4pPr>
              <a:defRPr sz="3044"/>
            </a:lvl4pPr>
            <a:lvl5pPr>
              <a:defRPr sz="3044"/>
            </a:lvl5pPr>
            <a:lvl6pPr>
              <a:defRPr sz="3044"/>
            </a:lvl6pPr>
            <a:lvl7pPr>
              <a:defRPr sz="3044"/>
            </a:lvl7pPr>
            <a:lvl8pPr>
              <a:defRPr sz="3044"/>
            </a:lvl8pPr>
            <a:lvl9pPr>
              <a:defRPr sz="30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05937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4" y="1539426"/>
            <a:ext cx="7654171" cy="7598117"/>
          </a:xfrm>
        </p:spPr>
        <p:txBody>
          <a:bodyPr anchor="t"/>
          <a:lstStyle>
            <a:lvl1pPr marL="0" indent="0">
              <a:buNone/>
              <a:defRPr sz="4871"/>
            </a:lvl1pPr>
            <a:lvl2pPr marL="695950" indent="0">
              <a:buNone/>
              <a:defRPr sz="4262"/>
            </a:lvl2pPr>
            <a:lvl3pPr marL="1391900" indent="0">
              <a:buNone/>
              <a:defRPr sz="3653"/>
            </a:lvl3pPr>
            <a:lvl4pPr marL="2087850" indent="0">
              <a:buNone/>
              <a:defRPr sz="3044"/>
            </a:lvl4pPr>
            <a:lvl5pPr marL="2783799" indent="0">
              <a:buNone/>
              <a:defRPr sz="3044"/>
            </a:lvl5pPr>
            <a:lvl6pPr marL="3479749" indent="0">
              <a:buNone/>
              <a:defRPr sz="3044"/>
            </a:lvl6pPr>
            <a:lvl7pPr marL="4175699" indent="0">
              <a:buNone/>
              <a:defRPr sz="3044"/>
            </a:lvl7pPr>
            <a:lvl8pPr marL="4871649" indent="0">
              <a:buNone/>
              <a:defRPr sz="3044"/>
            </a:lvl8pPr>
            <a:lvl9pPr marL="5567599" indent="0">
              <a:buNone/>
              <a:defRPr sz="3044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0316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9690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2756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85244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47511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5396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45636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2050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6053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285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148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16291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02856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91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99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31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1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87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DD1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40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C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40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38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72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76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B7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71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07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7" y="569243"/>
            <a:ext cx="13040439" cy="2066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7" y="2846201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30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6" y="9909730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30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35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1391900" rtl="0" eaLnBrk="1" latinLnBrk="0" hangingPunct="1">
        <a:lnSpc>
          <a:spcPct val="90000"/>
        </a:lnSpc>
        <a:spcBef>
          <a:spcPct val="0"/>
        </a:spcBef>
        <a:buNone/>
        <a:defRPr kumimoji="1" sz="66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975" indent="-347975" algn="l" defTabSz="1391900" rtl="0" eaLnBrk="1" latinLnBrk="0" hangingPunct="1">
        <a:lnSpc>
          <a:spcPct val="90000"/>
        </a:lnSpc>
        <a:spcBef>
          <a:spcPts val="1522"/>
        </a:spcBef>
        <a:buFont typeface="Arial" panose="020B0604020202020204" pitchFamily="34" charset="0"/>
        <a:buChar char="•"/>
        <a:defRPr kumimoji="1" sz="4262" kern="1200">
          <a:solidFill>
            <a:schemeClr val="tx1"/>
          </a:solidFill>
          <a:latin typeface="+mn-lt"/>
          <a:ea typeface="+mn-ea"/>
          <a:cs typeface="+mn-cs"/>
        </a:defRPr>
      </a:lvl1pPr>
      <a:lvl2pPr marL="1043925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3653" kern="1200">
          <a:solidFill>
            <a:schemeClr val="tx1"/>
          </a:solidFill>
          <a:latin typeface="+mn-lt"/>
          <a:ea typeface="+mn-ea"/>
          <a:cs typeface="+mn-cs"/>
        </a:defRPr>
      </a:lvl2pPr>
      <a:lvl3pPr marL="1739875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3044" kern="1200">
          <a:solidFill>
            <a:schemeClr val="tx1"/>
          </a:solidFill>
          <a:latin typeface="+mn-lt"/>
          <a:ea typeface="+mn-ea"/>
          <a:cs typeface="+mn-cs"/>
        </a:defRPr>
      </a:lvl3pPr>
      <a:lvl4pPr marL="24358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31317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8277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5236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521962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915574" indent="-347975" algn="l" defTabSz="1391900" rtl="0" eaLnBrk="1" latinLnBrk="0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1pPr>
      <a:lvl2pPr marL="695950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2pPr>
      <a:lvl3pPr marL="1391900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3pPr>
      <a:lvl4pPr marL="2087850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99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479749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175699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4871649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567599" algn="l" defTabSz="1391900" rtl="0" eaLnBrk="1" latinLnBrk="0" hangingPunct="1">
        <a:defRPr kumimoji="1" sz="2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AE4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491E3-450B-4396-AE5C-9F531E34ECC2}" type="datetimeFigureOut">
              <a:rPr kumimoji="1" lang="ja-JP" altLang="en-US" smtClean="0"/>
              <a:t>2025/12/3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A5630-3225-4834-B736-C83A9F1E8C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46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10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customXml" Target="../ink/ink2.xml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8F129D-1042-0A51-F7AE-CC8EBAD81552}"/>
              </a:ext>
            </a:extLst>
          </p:cNvPr>
          <p:cNvSpPr/>
          <p:nvPr/>
        </p:nvSpPr>
        <p:spPr>
          <a:xfrm>
            <a:off x="1507791" y="1644314"/>
            <a:ext cx="12103768" cy="5839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紙芝居をダウンロードしていただきありがとうございます。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必要なページを選択・印刷してご活用ください。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自由に改変してご利用いただけますが紙芝居自体をコンテンツ・商品として再配布・販売は禁止させていただきます。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このファイルは「こども丸ゴシック」フォントを使っています。別途フォントをインストールしてください。文字化けを防ぐために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テキストをすべて図形に変換</a:t>
            </a: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し</a:t>
            </a:r>
            <a:r>
              <a:rPr kumimoji="1" lang="ja-JP" alt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たファイルはページ上部からダウンロードできます。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46D85E0-8D6F-F483-2534-7884E6BC941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08954" y="8519235"/>
            <a:ext cx="57150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33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A635EC8-E312-4F1C-D522-0923D0B3F613}"/>
              </a:ext>
            </a:extLst>
          </p:cNvPr>
          <p:cNvGrpSpPr/>
          <p:nvPr/>
        </p:nvGrpSpPr>
        <p:grpSpPr>
          <a:xfrm>
            <a:off x="1050088" y="2694918"/>
            <a:ext cx="12730607" cy="8239944"/>
            <a:chOff x="1050088" y="2694918"/>
            <a:chExt cx="12730607" cy="8239944"/>
          </a:xfrm>
        </p:grpSpPr>
        <p:pic>
          <p:nvPicPr>
            <p:cNvPr id="19" name="図 18" descr="水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32A542AA-ED5F-5386-ED25-8514362F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987579" y="5171817"/>
              <a:ext cx="7992598" cy="3448325"/>
            </a:xfrm>
            <a:prstGeom prst="rect">
              <a:avLst/>
            </a:prstGeom>
          </p:spPr>
        </p:pic>
        <p:pic>
          <p:nvPicPr>
            <p:cNvPr id="27" name="図 26" descr="座る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9FB69B3-F000-462B-D2B2-F1090594C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73196">
              <a:off x="7455335" y="4374621"/>
              <a:ext cx="7793549" cy="4625035"/>
            </a:xfrm>
            <a:prstGeom prst="rect">
              <a:avLst/>
            </a:prstGeom>
          </p:spPr>
        </p:pic>
        <p:pic>
          <p:nvPicPr>
            <p:cNvPr id="23" name="図 22" descr="グリーン, 座る, 探す, テーブル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7914FC4-1E16-7532-93F0-CF8652A79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8693" y="2694918"/>
              <a:ext cx="3658090" cy="5492321"/>
            </a:xfrm>
            <a:prstGeom prst="rect">
              <a:avLst/>
            </a:prstGeom>
          </p:spPr>
        </p:pic>
        <p:pic>
          <p:nvPicPr>
            <p:cNvPr id="7" name="図 6" descr="グリーン, 座る, 花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20786A7-F3F3-3BDD-A71A-26D34E7DE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96549">
              <a:off x="1050088" y="4546459"/>
              <a:ext cx="5144578" cy="4433567"/>
            </a:xfrm>
            <a:prstGeom prst="rect">
              <a:avLst/>
            </a:prstGeom>
          </p:spPr>
        </p:pic>
        <p:pic>
          <p:nvPicPr>
            <p:cNvPr id="29" name="図 28" descr="動物, 海洋生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2830507-B688-DA89-35BD-EAA361923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727869">
              <a:off x="6949735" y="4937528"/>
              <a:ext cx="3353256" cy="2934171"/>
            </a:xfrm>
            <a:prstGeom prst="rect">
              <a:avLst/>
            </a:prstGeom>
          </p:spPr>
        </p:pic>
        <p:pic>
          <p:nvPicPr>
            <p:cNvPr id="11" name="図 10" descr="動物, 軟体動物, 座る, 小さい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7F14A66-EF64-3EA8-DC84-A4276DB58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6837" y="6895980"/>
              <a:ext cx="2698261" cy="2432555"/>
            </a:xfrm>
            <a:prstGeom prst="rect">
              <a:avLst/>
            </a:prstGeom>
          </p:spPr>
        </p:pic>
        <p:pic>
          <p:nvPicPr>
            <p:cNvPr id="15" name="図 14" descr="紫の花のcg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CAC1B19-A9F0-EC24-4E19-176C1F4DB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635066" flipH="1">
              <a:off x="5686728" y="5056834"/>
              <a:ext cx="2051601" cy="3889808"/>
            </a:xfrm>
            <a:prstGeom prst="rect">
              <a:avLst/>
            </a:prstGeom>
          </p:spPr>
        </p:pic>
        <p:pic>
          <p:nvPicPr>
            <p:cNvPr id="21" name="図 20" descr="座る, カップ, テーブル, 建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EFC7735-CE69-6627-9CCD-F6E6ABD41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485">
              <a:off x="7534717" y="7274109"/>
              <a:ext cx="1124715" cy="3660753"/>
            </a:xfrm>
            <a:prstGeom prst="rect">
              <a:avLst/>
            </a:prstGeom>
          </p:spPr>
        </p:pic>
        <p:pic>
          <p:nvPicPr>
            <p:cNvPr id="9" name="図 8" descr="黒い背景とぼやけた背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4B3B9C9-872E-24D9-7083-C99AC3770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70920">
              <a:off x="9516585" y="5797577"/>
              <a:ext cx="1342801" cy="4323613"/>
            </a:xfrm>
            <a:prstGeom prst="rect">
              <a:avLst/>
            </a:prstGeom>
          </p:spPr>
        </p:pic>
        <p:pic>
          <p:nvPicPr>
            <p:cNvPr id="25" name="図 24" descr="座る, テーブル, グリーン, ブルー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18F645D-BAEE-5FB0-BBEF-B5D956900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491" y="8644033"/>
              <a:ext cx="1405747" cy="1850175"/>
            </a:xfrm>
            <a:prstGeom prst="rect">
              <a:avLst/>
            </a:prstGeom>
          </p:spPr>
        </p:pic>
        <p:pic>
          <p:nvPicPr>
            <p:cNvPr id="34" name="図 33" descr="花の絵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8950859-69FF-A2EC-C6EE-32048AA5E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71254">
              <a:off x="10801811" y="6528369"/>
              <a:ext cx="2978884" cy="4222153"/>
            </a:xfrm>
            <a:prstGeom prst="rect">
              <a:avLst/>
            </a:prstGeom>
          </p:spPr>
        </p:pic>
        <p:pic>
          <p:nvPicPr>
            <p:cNvPr id="4" name="図 3" descr="屋内, オレンジ, 座る, テーブル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D177A3C-E3DA-031A-3F49-825FC3F77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087170">
              <a:off x="1637799" y="6778886"/>
              <a:ext cx="3354924" cy="3822587"/>
            </a:xfrm>
            <a:prstGeom prst="rect">
              <a:avLst/>
            </a:prstGeom>
          </p:spPr>
        </p:pic>
        <p:pic>
          <p:nvPicPr>
            <p:cNvPr id="13" name="図 12" descr="カラフルなボール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633658F-AA84-D980-0210-017A75A09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026" y="7810211"/>
              <a:ext cx="2642138" cy="2337335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C90633B-19DA-D624-F2E0-E87A0185807A}"/>
              </a:ext>
            </a:extLst>
          </p:cNvPr>
          <p:cNvGrpSpPr/>
          <p:nvPr/>
        </p:nvGrpSpPr>
        <p:grpSpPr>
          <a:xfrm>
            <a:off x="648384" y="0"/>
            <a:ext cx="14470966" cy="4860396"/>
            <a:chOff x="1014741" y="-128444"/>
            <a:chExt cx="14470966" cy="48603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7D8B8C9-B08A-44A4-FD96-B8BA9DC7A1C4}"/>
                </a:ext>
              </a:extLst>
            </p:cNvPr>
            <p:cNvSpPr txBox="1"/>
            <p:nvPr/>
          </p:nvSpPr>
          <p:spPr>
            <a:xfrm>
              <a:off x="1094259" y="-27797"/>
              <a:ext cx="1245276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0" b="1">
                  <a:ln w="28575">
                    <a:noFill/>
                    <a:prstDash val="solid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おやさい</a:t>
              </a:r>
              <a:endParaRPr kumimoji="1" lang="en-US" altLang="ja-JP" sz="18000" b="1">
                <a:ln w="2857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C236429F-732C-319B-FF19-D0CD726FD80F}"/>
                </a:ext>
              </a:extLst>
            </p:cNvPr>
            <p:cNvSpPr txBox="1"/>
            <p:nvPr/>
          </p:nvSpPr>
          <p:spPr>
            <a:xfrm>
              <a:off x="1014741" y="-128444"/>
              <a:ext cx="1245276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0" b="1" dirty="0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rgbClr val="FBD79D"/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おやさい</a:t>
              </a:r>
              <a:endParaRPr kumimoji="1" lang="en-US" altLang="ja-JP" sz="18000" b="1" dirty="0">
                <a:ln w="57150">
                  <a:solidFill>
                    <a:schemeClr val="tx1"/>
                  </a:solidFill>
                  <a:prstDash val="solid"/>
                </a:ln>
                <a:solidFill>
                  <a:srgbClr val="FBD79D"/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B057403-D77D-0489-0C4A-AE1F89A6E0CA}"/>
                </a:ext>
              </a:extLst>
            </p:cNvPr>
            <p:cNvSpPr txBox="1"/>
            <p:nvPr/>
          </p:nvSpPr>
          <p:spPr>
            <a:xfrm>
              <a:off x="3032945" y="1869630"/>
              <a:ext cx="1245276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0" b="1">
                  <a:ln w="28575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かくれんぼ</a:t>
              </a:r>
              <a:endParaRPr kumimoji="1" lang="en-US" altLang="ja-JP" sz="18000" b="1">
                <a:ln w="28575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B8BCF5FC-764B-07DB-DF5D-E989B72B003A}"/>
                </a:ext>
              </a:extLst>
            </p:cNvPr>
            <p:cNvSpPr txBox="1"/>
            <p:nvPr/>
          </p:nvSpPr>
          <p:spPr>
            <a:xfrm>
              <a:off x="2953427" y="1731227"/>
              <a:ext cx="1245276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0" b="1" dirty="0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rgbClr val="FBD79D"/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かくれんぼ</a:t>
              </a:r>
              <a:endParaRPr kumimoji="1" lang="en-US" altLang="ja-JP" sz="18000" b="1" dirty="0">
                <a:ln w="57150">
                  <a:solidFill>
                    <a:schemeClr val="tx1"/>
                  </a:solidFill>
                  <a:prstDash val="solid"/>
                </a:ln>
                <a:solidFill>
                  <a:srgbClr val="FBD79D"/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186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ACBE76-580D-09BB-4288-B8F9F3E8F2E7}"/>
              </a:ext>
            </a:extLst>
          </p:cNvPr>
          <p:cNvGrpSpPr/>
          <p:nvPr/>
        </p:nvGrpSpPr>
        <p:grpSpPr>
          <a:xfrm>
            <a:off x="927694" y="692885"/>
            <a:ext cx="13807558" cy="9735263"/>
            <a:chOff x="1293454" y="882526"/>
            <a:chExt cx="13095469" cy="9300125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096B1ED7-3247-3FFE-ED6A-42122D7A9AEF}"/>
                </a:ext>
              </a:extLst>
            </p:cNvPr>
            <p:cNvGrpSpPr/>
            <p:nvPr/>
          </p:nvGrpSpPr>
          <p:grpSpPr>
            <a:xfrm>
              <a:off x="10095340" y="2003808"/>
              <a:ext cx="1605576" cy="1529005"/>
              <a:chOff x="8677816" y="1799411"/>
              <a:chExt cx="1441800" cy="13730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44" name="インク 43">
                    <a:extLst>
                      <a:ext uri="{FF2B5EF4-FFF2-40B4-BE49-F238E27FC236}">
                        <a16:creationId xmlns:a16="http://schemas.microsoft.com/office/drawing/2014/main" id="{1D91CB19-D269-2309-9877-EF0CD11E0215}"/>
                      </a:ext>
                    </a:extLst>
                  </p14:cNvPr>
                  <p14:cNvContentPartPr/>
                  <p14:nvPr/>
                </p14:nvContentPartPr>
                <p14:xfrm>
                  <a:off x="8677816" y="1937651"/>
                  <a:ext cx="577800" cy="1234800"/>
                </p14:xfrm>
              </p:contentPart>
            </mc:Choice>
            <mc:Fallback xmlns="">
              <p:pic>
                <p:nvPicPr>
                  <p:cNvPr id="44" name="インク 43">
                    <a:extLst>
                      <a:ext uri="{FF2B5EF4-FFF2-40B4-BE49-F238E27FC236}">
                        <a16:creationId xmlns:a16="http://schemas.microsoft.com/office/drawing/2014/main" id="{1D91CB19-D269-2309-9877-EF0CD11E0215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8672602" y="1932402"/>
                    <a:ext cx="588227" cy="124529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45" name="インク 44">
                    <a:extLst>
                      <a:ext uri="{FF2B5EF4-FFF2-40B4-BE49-F238E27FC236}">
                        <a16:creationId xmlns:a16="http://schemas.microsoft.com/office/drawing/2014/main" id="{52CCB50F-559A-48CA-8E52-BDBE2FF48E11}"/>
                      </a:ext>
                    </a:extLst>
                  </p14:cNvPr>
                  <p14:cNvContentPartPr/>
                  <p14:nvPr/>
                </p14:nvContentPartPr>
                <p14:xfrm>
                  <a:off x="9263176" y="1799411"/>
                  <a:ext cx="856440" cy="1370880"/>
                </p14:xfrm>
              </p:contentPart>
            </mc:Choice>
            <mc:Fallback xmlns="">
              <p:pic>
                <p:nvPicPr>
                  <p:cNvPr id="45" name="インク 44">
                    <a:extLst>
                      <a:ext uri="{FF2B5EF4-FFF2-40B4-BE49-F238E27FC236}">
                        <a16:creationId xmlns:a16="http://schemas.microsoft.com/office/drawing/2014/main" id="{52CCB50F-559A-48CA-8E52-BDBE2FF48E11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9257961" y="1794160"/>
                    <a:ext cx="866869" cy="1381382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4" name="図 3" descr="傘, イチョウ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323E5C2-D573-31F5-2FFB-651B5734B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58653">
              <a:off x="10057039" y="8625587"/>
              <a:ext cx="1390837" cy="914568"/>
            </a:xfrm>
            <a:prstGeom prst="rect">
              <a:avLst/>
            </a:prstGeom>
          </p:spPr>
        </p:pic>
        <p:pic>
          <p:nvPicPr>
            <p:cNvPr id="6" name="図 5" descr="動物, ミミズ, 座る, ケーキ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296FA4A-3770-E250-E36C-32520CD44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19895">
              <a:off x="1284634" y="7412964"/>
              <a:ext cx="3102909" cy="1309337"/>
            </a:xfrm>
            <a:prstGeom prst="rect">
              <a:avLst/>
            </a:prstGeom>
          </p:spPr>
        </p:pic>
        <p:pic>
          <p:nvPicPr>
            <p:cNvPr id="8" name="図 7" descr="ケーキ, 屋内, テーブル, 座る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136CCF3-D155-5E29-E58D-3BD08E973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15862">
              <a:off x="11211633" y="1948292"/>
              <a:ext cx="2271001" cy="991121"/>
            </a:xfrm>
            <a:prstGeom prst="rect">
              <a:avLst/>
            </a:prstGeom>
          </p:spPr>
        </p:pic>
        <p:pic>
          <p:nvPicPr>
            <p:cNvPr id="10" name="図 9" descr="動物, 魚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7F1E226-CDDB-489C-97EA-BE6B4B787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780750">
              <a:off x="755394" y="5463122"/>
              <a:ext cx="2265212" cy="774194"/>
            </a:xfrm>
            <a:prstGeom prst="rect">
              <a:avLst/>
            </a:prstGeom>
          </p:spPr>
        </p:pic>
        <p:pic>
          <p:nvPicPr>
            <p:cNvPr id="12" name="図 11" descr="魚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AAE19D0-04E6-80D4-4E2D-53EED3D88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14653">
              <a:off x="5591555" y="882526"/>
              <a:ext cx="2299721" cy="1033274"/>
            </a:xfrm>
            <a:prstGeom prst="rect">
              <a:avLst/>
            </a:prstGeom>
          </p:spPr>
        </p:pic>
        <p:pic>
          <p:nvPicPr>
            <p:cNvPr id="14" name="図 13" descr="座る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64DCD1F-4FED-17D9-693C-CACDA9F73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26329">
              <a:off x="1318242" y="1973319"/>
              <a:ext cx="2149575" cy="2199152"/>
            </a:xfrm>
            <a:prstGeom prst="rect">
              <a:avLst/>
            </a:prstGeom>
          </p:spPr>
        </p:pic>
        <p:pic>
          <p:nvPicPr>
            <p:cNvPr id="15" name="図 14" descr="傘, イチョウ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9F223AB-78CB-3680-40BB-AB07698D8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37799">
              <a:off x="3970505" y="8833155"/>
              <a:ext cx="1390837" cy="914568"/>
            </a:xfrm>
            <a:prstGeom prst="rect">
              <a:avLst/>
            </a:prstGeom>
          </p:spPr>
        </p:pic>
        <p:pic>
          <p:nvPicPr>
            <p:cNvPr id="16" name="図 15" descr="傘, イチョウ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89DE1AE-558A-F7B9-F7CA-F528FA8EF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631164" y="1258890"/>
              <a:ext cx="1390837" cy="914568"/>
            </a:xfrm>
            <a:prstGeom prst="rect">
              <a:avLst/>
            </a:prstGeom>
          </p:spPr>
        </p:pic>
        <p:pic>
          <p:nvPicPr>
            <p:cNvPr id="17" name="図 16" descr="傘, イチョウ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270DB28F-2F07-A6B5-A1A0-D3A0ECEB4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02483">
              <a:off x="11860074" y="4306919"/>
              <a:ext cx="1390837" cy="914568"/>
            </a:xfrm>
            <a:prstGeom prst="rect">
              <a:avLst/>
            </a:prstGeom>
          </p:spPr>
        </p:pic>
        <p:pic>
          <p:nvPicPr>
            <p:cNvPr id="19" name="図 18" descr="動物, 魚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3CAAD027-F99B-A5B8-AF30-03D3AAB1A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437202">
              <a:off x="6760711" y="9408457"/>
              <a:ext cx="2265212" cy="774194"/>
            </a:xfrm>
            <a:prstGeom prst="rect">
              <a:avLst/>
            </a:prstGeom>
          </p:spPr>
        </p:pic>
        <p:pic>
          <p:nvPicPr>
            <p:cNvPr id="20" name="図 19" descr="魚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6C26DCC-F144-D4ED-255B-AD0B133C3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14653" flipV="1">
              <a:off x="12611624" y="5775084"/>
              <a:ext cx="1777299" cy="1051959"/>
            </a:xfrm>
            <a:prstGeom prst="rect">
              <a:avLst/>
            </a:prstGeom>
          </p:spPr>
        </p:pic>
        <p:pic>
          <p:nvPicPr>
            <p:cNvPr id="22" name="図 21" descr="動物, 座る, 甲殻類, 横たわる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42C3C8F-7325-BCE3-4D27-1FE0645EA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6343">
              <a:off x="10704516" y="7029630"/>
              <a:ext cx="3110053" cy="2037937"/>
            </a:xfrm>
            <a:prstGeom prst="rect">
              <a:avLst/>
            </a:prstGeom>
          </p:spPr>
        </p:pic>
        <p:pic>
          <p:nvPicPr>
            <p:cNvPr id="23" name="図 22" descr="傘, イチョウ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8394372-070E-A573-2495-9A8B3C3B5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98419">
              <a:off x="9344240" y="1370388"/>
              <a:ext cx="1390837" cy="914568"/>
            </a:xfrm>
            <a:prstGeom prst="rect">
              <a:avLst/>
            </a:prstGeom>
          </p:spPr>
        </p:pic>
      </p:grpSp>
      <p:pic>
        <p:nvPicPr>
          <p:cNvPr id="7" name="図 6" descr="ケーキ, 持つ, 誕生日, 消火栓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27B568E-4C9E-AA28-FF50-137F0F88B841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456" y="1494912"/>
            <a:ext cx="7364713" cy="828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9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 descr="ケーキ, 誕生日, 食品, 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415F46B-E776-0A26-D8E1-A03593433B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2" y="2053047"/>
            <a:ext cx="5365746" cy="603381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C1FB0D1-EBEC-9CB2-06B9-92CA21BA09BC}"/>
              </a:ext>
            </a:extLst>
          </p:cNvPr>
          <p:cNvGrpSpPr/>
          <p:nvPr/>
        </p:nvGrpSpPr>
        <p:grpSpPr>
          <a:xfrm>
            <a:off x="524741" y="-172783"/>
            <a:ext cx="14486661" cy="10725426"/>
            <a:chOff x="524741" y="-172783"/>
            <a:chExt cx="14486661" cy="1072542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55A259B-A303-8DDE-6757-91FA973F44F1}"/>
                </a:ext>
              </a:extLst>
            </p:cNvPr>
            <p:cNvGrpSpPr/>
            <p:nvPr/>
          </p:nvGrpSpPr>
          <p:grpSpPr>
            <a:xfrm>
              <a:off x="524741" y="-172783"/>
              <a:ext cx="14486661" cy="10725426"/>
              <a:chOff x="488165" y="-224328"/>
              <a:chExt cx="14486661" cy="10725426"/>
            </a:xfrm>
          </p:grpSpPr>
          <p:pic>
            <p:nvPicPr>
              <p:cNvPr id="3" name="図 2" descr="屋内, カップ, グリーン, 食品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FBAE63F8-E0F4-5063-9279-D3EAB45B7A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939980">
                <a:off x="1777578" y="1124087"/>
                <a:ext cx="1421142" cy="2146571"/>
              </a:xfrm>
              <a:prstGeom prst="rect">
                <a:avLst/>
              </a:prstGeom>
            </p:spPr>
          </p:pic>
          <p:pic>
            <p:nvPicPr>
              <p:cNvPr id="5" name="図 4" descr="花の絵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894F3A4C-7B5F-01F1-E7A6-2E20C80C0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8611" y="-224328"/>
                <a:ext cx="1564993" cy="2218158"/>
              </a:xfrm>
              <a:prstGeom prst="rect">
                <a:avLst/>
              </a:prstGeom>
            </p:spPr>
          </p:pic>
          <p:pic>
            <p:nvPicPr>
              <p:cNvPr id="7" name="図 6" descr="座る, テーブル, グリーン, ブルー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BB37A938-336A-BB66-9800-C790BAA32C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040967">
                <a:off x="1671443" y="6406803"/>
                <a:ext cx="1458775" cy="1936076"/>
              </a:xfrm>
              <a:prstGeom prst="rect">
                <a:avLst/>
              </a:prstGeom>
            </p:spPr>
          </p:pic>
          <p:pic>
            <p:nvPicPr>
              <p:cNvPr id="9" name="図 8" descr="動物, 海洋生物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D0886032-04AD-B2C1-B333-DEAAFBE52B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45440" flipH="1">
                <a:off x="10675644" y="7570057"/>
                <a:ext cx="2185544" cy="1896487"/>
              </a:xfrm>
              <a:prstGeom prst="rect">
                <a:avLst/>
              </a:prstGeom>
            </p:spPr>
          </p:pic>
          <p:pic>
            <p:nvPicPr>
              <p:cNvPr id="13" name="図 12" descr="動物, 軟体動物, 座る, 小さい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5CFF2567-3E87-CA03-6CDB-B3F4441633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98319" y="3901715"/>
                <a:ext cx="1976605" cy="1796913"/>
              </a:xfrm>
              <a:prstGeom prst="rect">
                <a:avLst/>
              </a:prstGeom>
            </p:spPr>
          </p:pic>
          <p:pic>
            <p:nvPicPr>
              <p:cNvPr id="15" name="図 14" descr="カラフルなボール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312260E4-1B22-6CF8-DEFF-2EBEF69DAC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47652">
                <a:off x="4177249" y="297367"/>
                <a:ext cx="1658554" cy="1479529"/>
              </a:xfrm>
              <a:prstGeom prst="rect">
                <a:avLst/>
              </a:prstGeom>
            </p:spPr>
          </p:pic>
          <p:pic>
            <p:nvPicPr>
              <p:cNvPr id="17" name="図 16" descr="紫の花のcg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131920D6-4725-6342-EC4F-02DBAE6D3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94039">
                <a:off x="3910486" y="7550346"/>
                <a:ext cx="1250879" cy="2391549"/>
              </a:xfrm>
              <a:prstGeom prst="rect">
                <a:avLst/>
              </a:prstGeom>
            </p:spPr>
          </p:pic>
          <p:pic>
            <p:nvPicPr>
              <p:cNvPr id="19" name="図 18" descr="座る, カップ, テーブル, 建物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8A665551-B966-747F-AD81-257CB94F9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72591">
                <a:off x="11619139" y="1087948"/>
                <a:ext cx="858961" cy="2772509"/>
              </a:xfrm>
              <a:prstGeom prst="rect">
                <a:avLst/>
              </a:prstGeom>
            </p:spPr>
          </p:pic>
          <p:pic>
            <p:nvPicPr>
              <p:cNvPr id="21" name="図 20" descr="屋内, オレンジ, 座る, テーブル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3DD8731F-D0A8-9310-D87D-E297E87E9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521415">
                <a:off x="8283188" y="8352421"/>
                <a:ext cx="1906881" cy="2015813"/>
              </a:xfrm>
              <a:prstGeom prst="rect">
                <a:avLst/>
              </a:prstGeom>
            </p:spPr>
          </p:pic>
          <p:pic>
            <p:nvPicPr>
              <p:cNvPr id="23" name="図 22" descr="黒い背景とぼやけた背景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6085D983-AADC-4CEE-0D20-D18C300F39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16418" y="8249033"/>
                <a:ext cx="693613" cy="2252065"/>
              </a:xfrm>
              <a:prstGeom prst="rect">
                <a:avLst/>
              </a:prstGeom>
            </p:spPr>
          </p:pic>
          <p:pic>
            <p:nvPicPr>
              <p:cNvPr id="25" name="図 24" descr="水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06E1689F-EDD2-AF88-53AD-B285973D0E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009021">
                <a:off x="10858279" y="5911917"/>
                <a:ext cx="4116547" cy="1761265"/>
              </a:xfrm>
              <a:prstGeom prst="rect">
                <a:avLst/>
              </a:prstGeom>
            </p:spPr>
          </p:pic>
          <p:pic>
            <p:nvPicPr>
              <p:cNvPr id="27" name="図 26" descr="グリーン, 座る, 探す, テーブル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C8EBE735-3685-F43B-A1CA-9EF0F352A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7124">
                <a:off x="9387692" y="324918"/>
                <a:ext cx="1446024" cy="2189300"/>
              </a:xfrm>
              <a:prstGeom prst="rect">
                <a:avLst/>
              </a:prstGeom>
            </p:spPr>
          </p:pic>
          <p:pic>
            <p:nvPicPr>
              <p:cNvPr id="8" name="図 7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32C767AE-79F4-CAA6-C4C1-043324C4AC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email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4624696">
                <a:off x="1648437" y="5969022"/>
                <a:ext cx="867223" cy="203064"/>
              </a:xfrm>
              <a:prstGeom prst="rect">
                <a:avLst/>
              </a:prstGeom>
            </p:spPr>
          </p:pic>
          <p:pic>
            <p:nvPicPr>
              <p:cNvPr id="10" name="図 9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8F996E9B-7114-BFBB-FB79-811B33DE2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F4FB97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7712588">
                <a:off x="1430209" y="3400173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12" name="図 11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7BD923F9-2AF6-07F8-DEA0-573100776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9784927">
                <a:off x="3493281" y="1565377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14" name="図 13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D489D382-5073-EF72-2B74-6CF8F19A8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D34359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8858093">
                <a:off x="10097592" y="8666637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16" name="図 15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0EDC28BA-753F-6E24-F5BF-5A913077A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21336318">
                <a:off x="7465355" y="9196016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18" name="図 17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29551385-1D6A-5B8B-1D8B-8A5763FB98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1480257">
                <a:off x="5364960" y="8836834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0" name="図 19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93EE6CCE-34B1-8905-2DAC-9E14B10AC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F4FB97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2431643">
                <a:off x="3266636" y="8020433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2" name="図 21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41937B7C-081E-ABDA-92DA-3B34586A33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F4FB97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1265479">
                <a:off x="8607692" y="1167976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4" name="図 23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22AE3C20-419C-8FEF-8D6A-84B6C1EC6D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B45E4A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5953641">
                <a:off x="12746186" y="5775046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6" name="図 25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7B8E1187-F3C6-9835-CBED-304DEF1934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7959656">
                <a:off x="12082107" y="7306608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8" name="図 27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A4CE7D6B-E9E1-26AD-B818-39989AEEE1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4908986">
                <a:off x="12299803" y="3194902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29" name="図 28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F14EC547-DA79-4615-B6CA-8BA89C04A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1141387">
                <a:off x="10750540" y="1843652"/>
                <a:ext cx="711507" cy="204505"/>
              </a:xfrm>
              <a:prstGeom prst="rect">
                <a:avLst/>
              </a:prstGeom>
            </p:spPr>
          </p:pic>
          <p:pic>
            <p:nvPicPr>
              <p:cNvPr id="30" name="図 29" descr="動物, 魚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3F7533E0-E878-F4A8-345C-CA35CF4AD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duotone>
                  <a:prstClr val="black"/>
                  <a:srgbClr val="F97832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292"/>
              <a:stretch>
                <a:fillRect/>
              </a:stretch>
            </p:blipFill>
            <p:spPr>
              <a:xfrm rot="21117743">
                <a:off x="6042654" y="723122"/>
                <a:ext cx="711507" cy="204505"/>
              </a:xfrm>
              <a:prstGeom prst="rect">
                <a:avLst/>
              </a:prstGeom>
            </p:spPr>
          </p:pic>
        </p:grpSp>
        <p:pic>
          <p:nvPicPr>
            <p:cNvPr id="4" name="図 3" descr="紫, ピンク, 座る, 持つ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02F48D0C-5576-D20E-73F8-3056BF809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96378">
              <a:off x="12469902" y="3797325"/>
              <a:ext cx="1653176" cy="1595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69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D0B45-181D-D7C1-5FC7-D3469C773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座る, カップ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9B0234F-1C46-69B7-3C0F-116338B183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118">
            <a:off x="1480720" y="2500452"/>
            <a:ext cx="2991680" cy="9450142"/>
          </a:xfrm>
          <a:prstGeom prst="rect">
            <a:avLst/>
          </a:prstGeom>
        </p:spPr>
      </p:pic>
      <p:pic>
        <p:nvPicPr>
          <p:cNvPr id="15" name="図 14" descr="オレンジ, フルーツ, 座る, 小さ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95C7B5C-7B63-D36D-38B6-91CB75C455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571" y="5424018"/>
            <a:ext cx="2791194" cy="3063871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A1A550B0-DA0D-51EA-20AB-115FE2A0E8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15707">
            <a:off x="11279741" y="7331292"/>
            <a:ext cx="2719739" cy="2940840"/>
          </a:xfrm>
          <a:prstGeom prst="rect">
            <a:avLst/>
          </a:prstGeom>
        </p:spPr>
      </p:pic>
      <p:pic>
        <p:nvPicPr>
          <p:cNvPr id="18" name="図 17" descr="座る, カップ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460EA2D-C3F5-4C3E-095A-1B6EE50DDD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118">
            <a:off x="5284268" y="4042053"/>
            <a:ext cx="2991680" cy="9450142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A58310-2762-5FEE-6279-839876DB5640}"/>
              </a:ext>
            </a:extLst>
          </p:cNvPr>
          <p:cNvGrpSpPr/>
          <p:nvPr/>
        </p:nvGrpSpPr>
        <p:grpSpPr>
          <a:xfrm>
            <a:off x="335857" y="188960"/>
            <a:ext cx="19386289" cy="4855783"/>
            <a:chOff x="472938" y="85705"/>
            <a:chExt cx="14635278" cy="485578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AA5E921-7A54-E938-D38F-7E90521CE3E2}"/>
                </a:ext>
              </a:extLst>
            </p:cNvPr>
            <p:cNvSpPr txBox="1"/>
            <p:nvPr/>
          </p:nvSpPr>
          <p:spPr>
            <a:xfrm rot="21576711">
              <a:off x="508680" y="232507"/>
              <a:ext cx="14599536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5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うさぎさんの</a:t>
              </a:r>
              <a:endParaRPr kumimoji="1" lang="en-US" altLang="ja-JP" sz="145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5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    すきなもの</a:t>
              </a:r>
              <a:endParaRPr kumimoji="1" lang="en-US" altLang="ja-JP" sz="145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2497782E-3AD9-D290-CDC0-B01A9B5FFC02}"/>
                </a:ext>
              </a:extLst>
            </p:cNvPr>
            <p:cNvSpPr txBox="1"/>
            <p:nvPr/>
          </p:nvSpPr>
          <p:spPr>
            <a:xfrm rot="21576711">
              <a:off x="472938" y="85705"/>
              <a:ext cx="14599536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5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うさぎさんの</a:t>
              </a:r>
              <a:endParaRPr kumimoji="1" lang="en-US" altLang="ja-JP" sz="145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5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    すきなもの</a:t>
              </a:r>
              <a:endParaRPr kumimoji="1" lang="en-US" altLang="ja-JP" sz="145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2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D23">
            <a:alpha val="5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7D3FB-3E6B-9736-41F6-BBC68C35E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ーブル, 座る, 立つ, 小さ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5DCC091-7B3B-F967-1529-8E81C2B4F2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412">
            <a:off x="9244133" y="4593824"/>
            <a:ext cx="4925737" cy="4396907"/>
          </a:xfrm>
          <a:prstGeom prst="rect">
            <a:avLst/>
          </a:prstGeom>
          <a:effectLst>
            <a:outerShdw blurRad="787400" dist="241300" dir="2700000" sx="95000" sy="95000" algn="tl" rotWithShape="0">
              <a:prstClr val="black">
                <a:alpha val="28000"/>
              </a:prstClr>
            </a:outerShdw>
          </a:effectLst>
        </p:spPr>
      </p:pic>
      <p:pic>
        <p:nvPicPr>
          <p:cNvPr id="11" name="図 10" descr="動物, 軟体動物, テーブル, カップ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BC7D014-28D1-4051-F4B9-3E8267303B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9961">
            <a:off x="5299431" y="6224895"/>
            <a:ext cx="5144571" cy="4619097"/>
          </a:xfrm>
          <a:prstGeom prst="rect">
            <a:avLst/>
          </a:prstGeom>
        </p:spPr>
      </p:pic>
      <p:pic>
        <p:nvPicPr>
          <p:cNvPr id="10" name="図 9" descr="動物, 軟体動物, 座る, 小さ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1F3E733-E5D0-D014-49B9-A880C8C1890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828" y="3520047"/>
            <a:ext cx="7018073" cy="6380065"/>
          </a:xfrm>
          <a:prstGeom prst="rect">
            <a:avLst/>
          </a:prstGeom>
        </p:spPr>
      </p:pic>
      <p:pic>
        <p:nvPicPr>
          <p:cNvPr id="13" name="図 12" descr="グリー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22AB864-E3B8-ACF6-75EB-FF149249A39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1128">
            <a:off x="10956219" y="8929209"/>
            <a:ext cx="3092108" cy="13943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5BFE2E-D51B-E279-CF1F-68EAAC9AC173}"/>
              </a:ext>
            </a:extLst>
          </p:cNvPr>
          <p:cNvSpPr txBox="1"/>
          <p:nvPr/>
        </p:nvSpPr>
        <p:spPr>
          <a:xfrm>
            <a:off x="787325" y="574588"/>
            <a:ext cx="14014236" cy="4479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1158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なみだ</a:t>
            </a:r>
            <a:endParaRPr kumimoji="1" lang="en-US" altLang="ja-JP" sz="21158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477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  でちゃうよー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A7A12BD-17D5-79D8-3923-F55FCC840082}"/>
              </a:ext>
            </a:extLst>
          </p:cNvPr>
          <p:cNvSpPr txBox="1"/>
          <p:nvPr/>
        </p:nvSpPr>
        <p:spPr>
          <a:xfrm>
            <a:off x="664357" y="424537"/>
            <a:ext cx="14014236" cy="4479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1158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2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なみだ</a:t>
            </a:r>
            <a:endParaRPr kumimoji="1" lang="en-US" altLang="ja-JP" sz="21158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chemeClr val="accent2"/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477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2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  でちゃうよー</a:t>
            </a:r>
          </a:p>
        </p:txBody>
      </p:sp>
      <p:pic>
        <p:nvPicPr>
          <p:cNvPr id="18" name="図 17" descr="グリー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4D94B21-6970-990E-C30B-54933651DB1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577">
            <a:off x="11884659" y="8601310"/>
            <a:ext cx="3092108" cy="13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26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リーン, 座る, 鳥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9112CB0-E8E6-806B-6521-B35CF61B63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58" y="-1523035"/>
            <a:ext cx="7513937" cy="78802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ABD8D62-35FD-8CEB-5F39-28A7DBFB10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25650" y="1782549"/>
            <a:ext cx="5092564" cy="769208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17BCDA8-B4D0-AB84-DB9F-6B6407FF51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915825" y="1409902"/>
            <a:ext cx="5092565" cy="7692083"/>
          </a:xfrm>
          <a:prstGeom prst="rect">
            <a:avLst/>
          </a:prstGeom>
        </p:spPr>
      </p:pic>
      <p:pic>
        <p:nvPicPr>
          <p:cNvPr id="3" name="図 2" descr="グリーン, 座る, 鳥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FE2C5DD-6872-99D6-E14D-17A61E11D6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2016">
            <a:off x="3959567" y="5133704"/>
            <a:ext cx="7513937" cy="78802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0D7DD0-CBFD-95E7-481E-2F2A2A2BC18A}"/>
              </a:ext>
            </a:extLst>
          </p:cNvPr>
          <p:cNvSpPr txBox="1"/>
          <p:nvPr/>
        </p:nvSpPr>
        <p:spPr>
          <a:xfrm>
            <a:off x="1016097" y="2709660"/>
            <a:ext cx="1495606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22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ぐるぐる</a:t>
            </a:r>
            <a:endParaRPr kumimoji="1" lang="en-US" altLang="ja-JP" sz="22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2771B1-0FE1-13F8-EE12-1E439EB39723}"/>
              </a:ext>
            </a:extLst>
          </p:cNvPr>
          <p:cNvSpPr txBox="1"/>
          <p:nvPr/>
        </p:nvSpPr>
        <p:spPr>
          <a:xfrm>
            <a:off x="1016097" y="2466247"/>
            <a:ext cx="1507845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1A27B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5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F1A27B"/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1A27B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22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1A27B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ぐるぐる</a:t>
            </a:r>
            <a:endParaRPr kumimoji="1" lang="en-US" altLang="ja-JP" sz="22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F1A27B"/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35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巣箱, 建物, イグルー, ドーナ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8B87014-290B-2159-8A20-1070456FC1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3672">
            <a:off x="11508519" y="3043742"/>
            <a:ext cx="4791057" cy="3183426"/>
          </a:xfrm>
          <a:prstGeom prst="rect">
            <a:avLst/>
          </a:prstGeom>
        </p:spPr>
      </p:pic>
      <p:pic>
        <p:nvPicPr>
          <p:cNvPr id="5" name="図 4" descr="巣箱, 屋内, 探す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3E24EF5-D790-D82A-7C02-D3E7A1C7F4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091">
            <a:off x="1783350" y="3640087"/>
            <a:ext cx="1688189" cy="2590691"/>
          </a:xfrm>
          <a:prstGeom prst="rect">
            <a:avLst/>
          </a:prstGeom>
        </p:spPr>
      </p:pic>
      <p:pic>
        <p:nvPicPr>
          <p:cNvPr id="7" name="図 6" descr="動物, 座る, テーブル, 鳥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9557C4E-B875-9249-FD73-993084A7A5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8523">
            <a:off x="-9247" y="2862653"/>
            <a:ext cx="4809791" cy="6198235"/>
          </a:xfrm>
          <a:prstGeom prst="rect">
            <a:avLst/>
          </a:prstGeom>
        </p:spPr>
      </p:pic>
      <p:pic>
        <p:nvPicPr>
          <p:cNvPr id="8" name="図 7" descr="巣箱, 屋内, 探す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7F7C8BF-3629-47C0-1DEB-36E89862A9C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1882">
            <a:off x="5716730" y="5435095"/>
            <a:ext cx="2249400" cy="3451924"/>
          </a:xfrm>
          <a:prstGeom prst="rect">
            <a:avLst/>
          </a:prstGeom>
        </p:spPr>
      </p:pic>
      <p:pic>
        <p:nvPicPr>
          <p:cNvPr id="13" name="図 12" descr="動物, 座る, テーブル, 鳥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211E49F-C878-C738-D6E1-00C966E5ABF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04655">
            <a:off x="8417272" y="5862934"/>
            <a:ext cx="3176820" cy="4093875"/>
          </a:xfrm>
          <a:prstGeom prst="rect">
            <a:avLst/>
          </a:prstGeom>
        </p:spPr>
      </p:pic>
      <p:pic>
        <p:nvPicPr>
          <p:cNvPr id="14" name="図 13" descr="動物, 座る, テーブル, 鳥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1EBC497-5C08-F50D-2838-C709D10347A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91973">
            <a:off x="11850536" y="7215796"/>
            <a:ext cx="2847783" cy="366985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F1EC7EA-DF90-405F-4093-F52FF6754786}"/>
              </a:ext>
            </a:extLst>
          </p:cNvPr>
          <p:cNvGrpSpPr/>
          <p:nvPr/>
        </p:nvGrpSpPr>
        <p:grpSpPr>
          <a:xfrm>
            <a:off x="2395648" y="499477"/>
            <a:ext cx="13826427" cy="5275576"/>
            <a:chOff x="3126677" y="-3155552"/>
            <a:chExt cx="13826427" cy="527557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3260028" y="-3113460"/>
              <a:ext cx="13693076" cy="5233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あなから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こんにちは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167044A-5C00-FFB0-6885-61A08044DBF7}"/>
                </a:ext>
              </a:extLst>
            </p:cNvPr>
            <p:cNvSpPr txBox="1"/>
            <p:nvPr/>
          </p:nvSpPr>
          <p:spPr>
            <a:xfrm>
              <a:off x="3126677" y="-3155552"/>
              <a:ext cx="13693076" cy="5233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あなから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こんにちは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pic>
        <p:nvPicPr>
          <p:cNvPr id="4" name="図 3" descr="巣箱, 建物, イグルー, ドーナ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3CC238D-5899-CC6F-2036-68E05774EC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7215">
            <a:off x="-1524454" y="-1372018"/>
            <a:ext cx="4791057" cy="3183426"/>
          </a:xfrm>
          <a:prstGeom prst="rect">
            <a:avLst/>
          </a:prstGeom>
        </p:spPr>
      </p:pic>
      <p:pic>
        <p:nvPicPr>
          <p:cNvPr id="9" name="図 8" descr="巣箱, 建物, イグルー, ドーナ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9A9A622-49CD-29E9-9A9D-C50F3ADAAA2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34627">
            <a:off x="4289653" y="8732740"/>
            <a:ext cx="2437112" cy="161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24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ラフルなボ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5F6A0A22-D9FB-963A-DAA3-2ADAE3F44B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764">
            <a:off x="6793765" y="-499012"/>
            <a:ext cx="8955937" cy="7895575"/>
          </a:xfrm>
          <a:prstGeom prst="rect">
            <a:avLst/>
          </a:prstGeom>
        </p:spPr>
      </p:pic>
      <p:pic>
        <p:nvPicPr>
          <p:cNvPr id="5" name="図 4" descr="カラフルな絵&#10;&#10;AI 生成コンテンツは誤りを含む可能性があります。">
            <a:extLst>
              <a:ext uri="{FF2B5EF4-FFF2-40B4-BE49-F238E27FC236}">
                <a16:creationId xmlns:a16="http://schemas.microsoft.com/office/drawing/2014/main" id="{4E02B8DB-A1FE-F17E-D0AD-C609CC02C4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545">
            <a:off x="-249658" y="554701"/>
            <a:ext cx="7861071" cy="7485222"/>
          </a:xfrm>
          <a:prstGeom prst="rect">
            <a:avLst/>
          </a:prstGeom>
        </p:spPr>
      </p:pic>
      <p:pic>
        <p:nvPicPr>
          <p:cNvPr id="7" name="図 6" descr="ケーキ, 座る, テーブ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D089634-2F10-9250-59DC-B1258C393E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805">
            <a:off x="49183" y="8210782"/>
            <a:ext cx="3998320" cy="2119913"/>
          </a:xfrm>
          <a:prstGeom prst="rect">
            <a:avLst/>
          </a:prstGeom>
        </p:spPr>
      </p:pic>
      <p:pic>
        <p:nvPicPr>
          <p:cNvPr id="8" name="図 7" descr="ケーキ, 座る, テーブ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8ABB523-B74F-AB89-4031-F30CD5DAA7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468" y="8941493"/>
            <a:ext cx="3998320" cy="211991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50EA78B-3710-8EA1-51E3-14137CC19035}"/>
              </a:ext>
            </a:extLst>
          </p:cNvPr>
          <p:cNvGrpSpPr/>
          <p:nvPr/>
        </p:nvGrpSpPr>
        <p:grpSpPr>
          <a:xfrm>
            <a:off x="1099273" y="4578579"/>
            <a:ext cx="14291850" cy="5000827"/>
            <a:chOff x="1099273" y="4063420"/>
            <a:chExt cx="14291850" cy="5000827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8AA36D-1DF6-3598-E8E4-E86BFB7155FF}"/>
                </a:ext>
              </a:extLst>
            </p:cNvPr>
            <p:cNvSpPr txBox="1"/>
            <p:nvPr/>
          </p:nvSpPr>
          <p:spPr>
            <a:xfrm>
              <a:off x="1251673" y="4215820"/>
              <a:ext cx="9073080" cy="266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まるまる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7E68F56E-3C21-C888-2FED-54F79A5DE989}"/>
                </a:ext>
              </a:extLst>
            </p:cNvPr>
            <p:cNvSpPr txBox="1"/>
            <p:nvPr/>
          </p:nvSpPr>
          <p:spPr>
            <a:xfrm>
              <a:off x="1099273" y="4063420"/>
              <a:ext cx="9073080" cy="266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chemeClr val="bg1">
                      <a:lumMod val="9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まるまる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ED845DC-4E25-B9BA-1AAE-D39570A88983}"/>
                </a:ext>
              </a:extLst>
            </p:cNvPr>
            <p:cNvSpPr txBox="1"/>
            <p:nvPr/>
          </p:nvSpPr>
          <p:spPr>
            <a:xfrm>
              <a:off x="2503454" y="6058681"/>
              <a:ext cx="12887669" cy="3005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931" b="1" i="0" u="none" strike="noStrike" kern="1200" cap="none" spc="11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まっかっか</a:t>
              </a:r>
              <a:endParaRPr kumimoji="1" lang="en-US" altLang="ja-JP" sz="18931" b="1" i="0" u="none" strike="noStrike" kern="1200" cap="none" spc="11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A975540-6301-5964-DB45-B31D75CBED42}"/>
                </a:ext>
              </a:extLst>
            </p:cNvPr>
            <p:cNvSpPr txBox="1"/>
            <p:nvPr/>
          </p:nvSpPr>
          <p:spPr>
            <a:xfrm>
              <a:off x="2351054" y="5906281"/>
              <a:ext cx="12887669" cy="3005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931" b="1" i="0" u="none" strike="noStrike" kern="1200" cap="none" spc="11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FA3C3C"/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まっかっか</a:t>
              </a:r>
              <a:endParaRPr kumimoji="1" lang="en-US" altLang="ja-JP" sz="18931" b="1" i="0" u="none" strike="noStrike" kern="1200" cap="none" spc="11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A3C3C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65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FB5B44BA-1620-9466-A198-975F93B480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737" y="305352"/>
            <a:ext cx="4975784" cy="10383085"/>
          </a:xfrm>
          <a:prstGeom prst="rect">
            <a:avLst/>
          </a:prstGeom>
        </p:spPr>
      </p:pic>
      <p:pic>
        <p:nvPicPr>
          <p:cNvPr id="8" name="図 7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508B40F8-C7A9-C5C4-6321-E66F05D344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592" y="305352"/>
            <a:ext cx="4975784" cy="10383085"/>
          </a:xfrm>
          <a:prstGeom prst="rect">
            <a:avLst/>
          </a:prstGeom>
        </p:spPr>
      </p:pic>
      <p:pic>
        <p:nvPicPr>
          <p:cNvPr id="9" name="図 8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E80F2F93-8F35-2D36-82B7-3308ACAFFF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9124" y="197615"/>
            <a:ext cx="4975785" cy="1038308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645C13-4030-22E1-85AD-C0918794FDBC}"/>
              </a:ext>
            </a:extLst>
          </p:cNvPr>
          <p:cNvSpPr txBox="1"/>
          <p:nvPr/>
        </p:nvSpPr>
        <p:spPr>
          <a:xfrm>
            <a:off x="1036970" y="5213405"/>
            <a:ext cx="1335021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5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75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22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つるつる</a:t>
            </a:r>
            <a:endParaRPr kumimoji="1" lang="en-US" altLang="ja-JP" sz="22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CD1AF8-A690-36DD-2E45-376BA4C4D3BB}"/>
              </a:ext>
            </a:extLst>
          </p:cNvPr>
          <p:cNvSpPr txBox="1"/>
          <p:nvPr/>
        </p:nvSpPr>
        <p:spPr>
          <a:xfrm>
            <a:off x="966050" y="5057821"/>
            <a:ext cx="1335021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FCC0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5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FFCC00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75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EA72E">
                    <a:lumMod val="20000"/>
                    <a:lumOff val="8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22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FCC0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つるつる</a:t>
            </a:r>
            <a:endParaRPr kumimoji="1" lang="en-US" altLang="ja-JP" sz="22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FFCC00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17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D79D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緑の光が反射している&#10;&#10;AI 生成コンテンツは誤りを含む可能性があります。">
            <a:extLst>
              <a:ext uri="{FF2B5EF4-FFF2-40B4-BE49-F238E27FC236}">
                <a16:creationId xmlns:a16="http://schemas.microsoft.com/office/drawing/2014/main" id="{E3727087-ACAB-BC49-D4ED-F4D8F4FAF8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5814">
            <a:off x="4519930" y="-265012"/>
            <a:ext cx="2866979" cy="11529649"/>
          </a:xfrm>
          <a:prstGeom prst="rect">
            <a:avLst/>
          </a:prstGeom>
        </p:spPr>
      </p:pic>
      <p:pic>
        <p:nvPicPr>
          <p:cNvPr id="16" name="図 15" descr="瓶の栓, ケーキ, ギア, ホイー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B6EC892-9E15-E423-1A43-E240CD51B0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22" y="39225"/>
            <a:ext cx="3120544" cy="3573774"/>
          </a:xfrm>
          <a:prstGeom prst="rect">
            <a:avLst/>
          </a:prstGeom>
        </p:spPr>
      </p:pic>
      <p:pic>
        <p:nvPicPr>
          <p:cNvPr id="18" name="図 17" descr="ケーキ, 屋内, チョコレート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DACC98E-F4F7-56BC-0B31-5C19B89F25F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9675">
            <a:off x="8524752" y="3800202"/>
            <a:ext cx="2256433" cy="3652721"/>
          </a:xfrm>
          <a:prstGeom prst="rect">
            <a:avLst/>
          </a:prstGeom>
        </p:spPr>
      </p:pic>
      <p:pic>
        <p:nvPicPr>
          <p:cNvPr id="19" name="図 18" descr="緑の光が反射している&#10;&#10;AI 生成コンテンツは誤りを含む可能性があります。">
            <a:extLst>
              <a:ext uri="{FF2B5EF4-FFF2-40B4-BE49-F238E27FC236}">
                <a16:creationId xmlns:a16="http://schemas.microsoft.com/office/drawing/2014/main" id="{1286D234-130F-7A53-5315-8F3BFDA7F79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08439">
            <a:off x="1540169" y="1197150"/>
            <a:ext cx="2475770" cy="9956389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A4125D7-367A-1591-94CD-0C9D15435D82}"/>
              </a:ext>
            </a:extLst>
          </p:cNvPr>
          <p:cNvGrpSpPr/>
          <p:nvPr/>
        </p:nvGrpSpPr>
        <p:grpSpPr>
          <a:xfrm>
            <a:off x="11572492" y="-365706"/>
            <a:ext cx="2736845" cy="11121317"/>
            <a:chOff x="11279273" y="-409410"/>
            <a:chExt cx="2736845" cy="1112131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 rot="16200000">
              <a:off x="7206241" y="3902030"/>
              <a:ext cx="10956846" cy="266290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に</a:t>
              </a:r>
              <a:endParaRPr kumimoji="1" lang="en-US" altLang="ja-JP" sz="175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が</a:t>
              </a:r>
              <a:endParaRPr kumimoji="1" lang="en-US" altLang="ja-JP" sz="175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>
                  <a:ln w="57150">
                    <a:noFill/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｜</a:t>
              </a:r>
              <a:endParaRPr kumimoji="1" lang="en-US" altLang="ja-JP" sz="17500" b="1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い</a:t>
              </a:r>
              <a:endParaRPr kumimoji="1" lang="en-US" altLang="ja-JP" sz="175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06BFBF-F3C6-952E-5347-5F17D778A79C}"/>
                </a:ext>
              </a:extLst>
            </p:cNvPr>
            <p:cNvSpPr txBox="1"/>
            <p:nvPr/>
          </p:nvSpPr>
          <p:spPr>
            <a:xfrm rot="16200000">
              <a:off x="7132304" y="3737559"/>
              <a:ext cx="10956846" cy="266290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に</a:t>
              </a:r>
              <a:endParaRPr kumimoji="1" lang="en-US" altLang="ja-JP" sz="17500" b="1" i="0" u="none" strike="noStrike" kern="1200" cap="none" spc="0" normalizeH="0" baseline="0" noProof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が</a:t>
              </a:r>
              <a:endParaRPr kumimoji="1" lang="en-US" altLang="ja-JP" sz="17500" b="1" i="0" u="none" strike="noStrike" kern="1200" cap="none" spc="0" normalizeH="0" baseline="0" noProof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｜</a:t>
              </a:r>
              <a:endParaRPr kumimoji="1" lang="en-US" altLang="ja-JP" sz="17500" b="1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500" b="1" i="0" u="none" strike="noStrike" kern="1200" cap="none" spc="0" normalizeH="0" baseline="0" noProof="0">
                  <a:ln w="57150">
                    <a:solidFill>
                      <a:schemeClr val="tx1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い</a:t>
              </a:r>
              <a:endParaRPr kumimoji="1" lang="en-US" altLang="ja-JP" sz="17500" b="1" i="0" u="none" strike="noStrike" kern="1200" cap="none" spc="0" normalizeH="0" baseline="0" noProof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20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B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8854C3-77C1-F1DA-B132-6380FD83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871D84B-5853-515F-0C59-47F75804889B}"/>
              </a:ext>
            </a:extLst>
          </p:cNvPr>
          <p:cNvGrpSpPr/>
          <p:nvPr/>
        </p:nvGrpSpPr>
        <p:grpSpPr>
          <a:xfrm>
            <a:off x="951205" y="-1641059"/>
            <a:ext cx="13216941" cy="12981182"/>
            <a:chOff x="898744" y="-2104665"/>
            <a:chExt cx="14017610" cy="1376757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B991D7F-0D16-42A0-FBFF-11778AB27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858" y="324121"/>
              <a:ext cx="3751131" cy="2668749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6716927-0233-634C-D1CC-EF1186C04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310" y="1017910"/>
              <a:ext cx="3882223" cy="2762014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61F04E4-1449-6265-9CD3-04FC0795B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761" y="1350618"/>
              <a:ext cx="3348927" cy="276201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0A983B4-4828-219E-C7D1-5AA8D076F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1895" y="7601820"/>
              <a:ext cx="3750773" cy="2668493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7E5D14B-5331-B584-EA2A-1B7B79C3F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3186" y="6079793"/>
              <a:ext cx="3458965" cy="2460886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6519AB0-0F43-0779-0455-6B5687F4C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1965" y="7853094"/>
              <a:ext cx="3724948" cy="2650121"/>
            </a:xfrm>
            <a:prstGeom prst="rect">
              <a:avLst/>
            </a:prstGeom>
          </p:spPr>
        </p:pic>
        <p:pic>
          <p:nvPicPr>
            <p:cNvPr id="14" name="図 13" descr="座る, テーブル, グリーン, ブルー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60B92A4-3325-BF81-931B-6D9F122D9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5640" y="-2104665"/>
              <a:ext cx="4577600" cy="6075356"/>
            </a:xfrm>
            <a:prstGeom prst="rect">
              <a:avLst/>
            </a:prstGeom>
          </p:spPr>
        </p:pic>
        <p:pic>
          <p:nvPicPr>
            <p:cNvPr id="15" name="図 14" descr="座る, テーブル, グリーン, ブルー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7ACDA61-CE12-5AB6-5090-F2976A1DA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1123" y="6209230"/>
              <a:ext cx="4109181" cy="545367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6FFF9E0-52E2-DD96-E6EB-6937FAC73780}"/>
                </a:ext>
              </a:extLst>
            </p:cNvPr>
            <p:cNvSpPr txBox="1"/>
            <p:nvPr/>
          </p:nvSpPr>
          <p:spPr>
            <a:xfrm>
              <a:off x="898744" y="3510225"/>
              <a:ext cx="14017610" cy="282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250" b="1" i="0" u="none" strike="noStrike" kern="1200" cap="none" spc="0" normalizeH="0" baseline="0" noProof="0">
                  <a:ln w="28575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ちょっと</a:t>
              </a:r>
              <a:r>
                <a:rPr kumimoji="1" lang="ja-JP" altLang="en-US" sz="16704" b="1" i="0" u="none" strike="noStrike" kern="1200" cap="none" spc="0" normalizeH="0" baseline="0" noProof="0">
                  <a:ln w="28575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にがい</a:t>
              </a:r>
              <a:endParaRPr kumimoji="1" lang="en-US" altLang="ja-JP" sz="16704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311B5F1-5702-BBB6-499A-7C78CDB35730}"/>
              </a:ext>
            </a:extLst>
          </p:cNvPr>
          <p:cNvSpPr txBox="1"/>
          <p:nvPr/>
        </p:nvSpPr>
        <p:spPr>
          <a:xfrm>
            <a:off x="863410" y="3501495"/>
            <a:ext cx="13216941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2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ちょっと</a:t>
            </a:r>
            <a:r>
              <a:rPr kumimoji="1" lang="ja-JP" altLang="en-US" sz="167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にがい</a:t>
            </a: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09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9EBC">
            <a:alpha val="7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9D54D-664E-EF22-E9F4-BCEF759B4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屋内, テーブル, 座る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0541926-BAF8-816B-6188-A0424A0775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656" flipH="1">
            <a:off x="4910607" y="1093412"/>
            <a:ext cx="3861679" cy="10088024"/>
          </a:xfrm>
          <a:prstGeom prst="rect">
            <a:avLst/>
          </a:prstGeom>
        </p:spPr>
      </p:pic>
      <p:pic>
        <p:nvPicPr>
          <p:cNvPr id="8" name="図 7" descr="紫の花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69107A2C-C385-A1F3-5712-E68483DEDC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3509">
            <a:off x="118610" y="42177"/>
            <a:ext cx="5479246" cy="10475739"/>
          </a:xfrm>
          <a:prstGeom prst="rect">
            <a:avLst/>
          </a:prstGeom>
        </p:spPr>
      </p:pic>
      <p:pic>
        <p:nvPicPr>
          <p:cNvPr id="17" name="図 16" descr="屋内, 食品, 座る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F2095B1-62A7-8B15-B0B6-0527F41A0F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228" y="5345906"/>
            <a:ext cx="3211157" cy="2937326"/>
          </a:xfrm>
          <a:prstGeom prst="rect">
            <a:avLst/>
          </a:prstGeom>
        </p:spPr>
      </p:pic>
      <p:pic>
        <p:nvPicPr>
          <p:cNvPr id="14" name="図 13" descr="皿の上の食べ物&#10;&#10;AI 生成コンテンツは誤りを含む可能性があります。">
            <a:extLst>
              <a:ext uri="{FF2B5EF4-FFF2-40B4-BE49-F238E27FC236}">
                <a16:creationId xmlns:a16="http://schemas.microsoft.com/office/drawing/2014/main" id="{02653834-CE3F-4572-FD65-1B7A608D4D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8500">
            <a:off x="12690350" y="7729474"/>
            <a:ext cx="2150292" cy="2726067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DAD1600-9F4D-62BB-7370-D2A64129146E}"/>
              </a:ext>
            </a:extLst>
          </p:cNvPr>
          <p:cNvGrpSpPr/>
          <p:nvPr/>
        </p:nvGrpSpPr>
        <p:grpSpPr>
          <a:xfrm>
            <a:off x="8710870" y="393264"/>
            <a:ext cx="3320858" cy="10068246"/>
            <a:chOff x="11220213" y="376346"/>
            <a:chExt cx="3320858" cy="10068246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2DA521B-27D9-48E1-7BB5-FB48A66F0B78}"/>
                </a:ext>
              </a:extLst>
            </p:cNvPr>
            <p:cNvSpPr txBox="1"/>
            <p:nvPr/>
          </p:nvSpPr>
          <p:spPr>
            <a:xfrm>
              <a:off x="11220213" y="451151"/>
              <a:ext cx="3097899" cy="99934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931" b="1" i="0" u="none" strike="noStrike" kern="1200" cap="none" spc="-11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つやつや</a:t>
              </a:r>
              <a:endParaRPr kumimoji="1" lang="en-US" altLang="ja-JP" sz="18931" b="1" i="0" u="none" strike="noStrike" kern="1200" cap="none" spc="-11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73D9C4B-E2FD-9DA7-2D64-A36135BDFC15}"/>
                </a:ext>
              </a:extLst>
            </p:cNvPr>
            <p:cNvSpPr txBox="1"/>
            <p:nvPr/>
          </p:nvSpPr>
          <p:spPr>
            <a:xfrm>
              <a:off x="11443172" y="376346"/>
              <a:ext cx="3097899" cy="99934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931" b="1" i="0" u="none" strike="noStrike" kern="1200" cap="none" spc="-11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53337D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つやつや</a:t>
              </a:r>
              <a:endParaRPr kumimoji="1" lang="en-US" altLang="ja-JP" sz="18931" b="1" i="0" u="none" strike="noStrike" kern="1200" cap="none" spc="-11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53337D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144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DE8F">
            <a:alpha val="8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64B617-3077-329D-64F9-8ABCE3CC3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図 65" descr="黒い背景とぼやけた背景&#10;&#10;AI 生成コンテンツは誤りを含む可能性があります。">
            <a:extLst>
              <a:ext uri="{FF2B5EF4-FFF2-40B4-BE49-F238E27FC236}">
                <a16:creationId xmlns:a16="http://schemas.microsoft.com/office/drawing/2014/main" id="{01C57AAD-065F-1AF7-750D-B5823EB92B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75439">
            <a:off x="5902738" y="-18296"/>
            <a:ext cx="3423014" cy="11114045"/>
          </a:xfrm>
          <a:prstGeom prst="rect">
            <a:avLst/>
          </a:prstGeom>
        </p:spPr>
      </p:pic>
      <p:pic>
        <p:nvPicPr>
          <p:cNvPr id="64" name="図 63" descr="黒い背景とぼやけた背景&#10;&#10;AI 生成コンテンツは誤りを含む可能性があります。">
            <a:extLst>
              <a:ext uri="{FF2B5EF4-FFF2-40B4-BE49-F238E27FC236}">
                <a16:creationId xmlns:a16="http://schemas.microsoft.com/office/drawing/2014/main" id="{BE720579-2E45-775D-845F-5652C1417E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4944">
            <a:off x="5030782" y="-2136669"/>
            <a:ext cx="4709440" cy="1529089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DB5AD0D-EBC1-669B-C688-31D938390B67}"/>
              </a:ext>
            </a:extLst>
          </p:cNvPr>
          <p:cNvGrpSpPr/>
          <p:nvPr/>
        </p:nvGrpSpPr>
        <p:grpSpPr>
          <a:xfrm>
            <a:off x="12036858" y="7322797"/>
            <a:ext cx="1831542" cy="2147773"/>
            <a:chOff x="12279974" y="7557754"/>
            <a:chExt cx="1705233" cy="1834150"/>
          </a:xfrm>
        </p:grpSpPr>
        <p:pic>
          <p:nvPicPr>
            <p:cNvPr id="57" name="図 56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A57D4BA-3D43-A776-D2AD-009356495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338381" y="7499347"/>
              <a:ext cx="1054518" cy="1171331"/>
            </a:xfrm>
            <a:prstGeom prst="rect">
              <a:avLst/>
            </a:prstGeom>
          </p:spPr>
        </p:pic>
        <p:pic>
          <p:nvPicPr>
            <p:cNvPr id="68" name="図 67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F347EEC-65FD-E4EC-9248-934F718EF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340865" y="8278979"/>
              <a:ext cx="1054518" cy="1171331"/>
            </a:xfrm>
            <a:prstGeom prst="rect">
              <a:avLst/>
            </a:prstGeom>
          </p:spPr>
        </p:pic>
        <p:pic>
          <p:nvPicPr>
            <p:cNvPr id="69" name="図 68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2F87EF1-B802-855D-5122-EFD546C93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872283" y="7651429"/>
              <a:ext cx="1054518" cy="1171331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7D1C4A9-7C4A-0B2F-67A0-06F81A8B93FF}"/>
              </a:ext>
            </a:extLst>
          </p:cNvPr>
          <p:cNvGrpSpPr/>
          <p:nvPr/>
        </p:nvGrpSpPr>
        <p:grpSpPr>
          <a:xfrm>
            <a:off x="1256505" y="765175"/>
            <a:ext cx="2135202" cy="2907120"/>
            <a:chOff x="784416" y="1059142"/>
            <a:chExt cx="1957604" cy="2546979"/>
          </a:xfrm>
        </p:grpSpPr>
        <p:pic>
          <p:nvPicPr>
            <p:cNvPr id="33" name="図 32" descr="動物, 座る, テーブル, 海洋生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DBF999A-1F39-0DF5-4C16-388F40EB8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1548">
              <a:off x="1266654" y="1059142"/>
              <a:ext cx="1475366" cy="2357064"/>
            </a:xfrm>
            <a:prstGeom prst="rect">
              <a:avLst/>
            </a:prstGeom>
          </p:spPr>
        </p:pic>
        <p:pic>
          <p:nvPicPr>
            <p:cNvPr id="70" name="図 69" descr="動物, 座る, テーブル, 海洋生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7F43C93A-14F3-0257-132D-5013C9128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416" y="1249057"/>
              <a:ext cx="1475366" cy="2357064"/>
            </a:xfrm>
            <a:prstGeom prst="rect">
              <a:avLst/>
            </a:prstGeom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8B786D7-F92E-46F2-AA23-BC4BDB82ABE1}"/>
              </a:ext>
            </a:extLst>
          </p:cNvPr>
          <p:cNvGrpSpPr/>
          <p:nvPr/>
        </p:nvGrpSpPr>
        <p:grpSpPr>
          <a:xfrm rot="21448785">
            <a:off x="924147" y="3904723"/>
            <a:ext cx="2232143" cy="2775096"/>
            <a:chOff x="784416" y="1059142"/>
            <a:chExt cx="1957604" cy="2546979"/>
          </a:xfrm>
        </p:grpSpPr>
        <p:pic>
          <p:nvPicPr>
            <p:cNvPr id="6" name="図 5" descr="動物, 座る, テーブル, 海洋生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74DF4A2-916E-DE51-FCE8-CF191F34E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1548">
              <a:off x="1266654" y="1059142"/>
              <a:ext cx="1475366" cy="2357064"/>
            </a:xfrm>
            <a:prstGeom prst="rect">
              <a:avLst/>
            </a:prstGeom>
          </p:spPr>
        </p:pic>
        <p:pic>
          <p:nvPicPr>
            <p:cNvPr id="7" name="図 6" descr="動物, 座る, テーブル, 海洋生物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C195D67-F68D-D65B-583B-140D04FAB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416" y="1249057"/>
              <a:ext cx="1475366" cy="2357064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5A91B61-0A2B-337E-C2FD-8081BD83E92F}"/>
              </a:ext>
            </a:extLst>
          </p:cNvPr>
          <p:cNvGrpSpPr/>
          <p:nvPr/>
        </p:nvGrpSpPr>
        <p:grpSpPr>
          <a:xfrm rot="16659986">
            <a:off x="12801770" y="4790189"/>
            <a:ext cx="1970681" cy="2207904"/>
            <a:chOff x="12279974" y="7557754"/>
            <a:chExt cx="1705233" cy="1834150"/>
          </a:xfrm>
        </p:grpSpPr>
        <p:pic>
          <p:nvPicPr>
            <p:cNvPr id="9" name="図 8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FE7FC2A-5B7B-002E-5784-485E800A2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338381" y="7499347"/>
              <a:ext cx="1054518" cy="1171331"/>
            </a:xfrm>
            <a:prstGeom prst="rect">
              <a:avLst/>
            </a:prstGeom>
          </p:spPr>
        </p:pic>
        <p:pic>
          <p:nvPicPr>
            <p:cNvPr id="10" name="図 9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69D0392F-7863-ECA9-EAE4-50C314279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340865" y="8278979"/>
              <a:ext cx="1054518" cy="1171331"/>
            </a:xfrm>
            <a:prstGeom prst="rect">
              <a:avLst/>
            </a:prstGeom>
          </p:spPr>
        </p:pic>
        <p:pic>
          <p:nvPicPr>
            <p:cNvPr id="11" name="図 10" descr="リンゴのロゴマー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25483300-E21B-E141-FB42-020D6BAF8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22291">
              <a:off x="12872283" y="7651429"/>
              <a:ext cx="1054518" cy="1171331"/>
            </a:xfrm>
            <a:prstGeom prst="rect">
              <a:avLst/>
            </a:prstGeom>
          </p:spPr>
        </p:pic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9AA0A41-9A9B-DE9A-9197-CF06CFEDAC88}"/>
              </a:ext>
            </a:extLst>
          </p:cNvPr>
          <p:cNvSpPr txBox="1"/>
          <p:nvPr/>
        </p:nvSpPr>
        <p:spPr>
          <a:xfrm>
            <a:off x="913968" y="3113542"/>
            <a:ext cx="1355144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かっぱさん</a:t>
            </a:r>
            <a:r>
              <a:rPr kumimoji="1" lang="ja-JP" altLang="en-US" sz="14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の</a:t>
            </a:r>
            <a:endParaRPr kumimoji="1" lang="en-US" altLang="ja-JP" sz="14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すきなもの</a:t>
            </a:r>
            <a:endParaRPr kumimoji="1" lang="en-US" altLang="ja-JP" sz="14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F60A706-53B4-2DB7-9A6B-D9519B198EDB}"/>
              </a:ext>
            </a:extLst>
          </p:cNvPr>
          <p:cNvSpPr txBox="1"/>
          <p:nvPr/>
        </p:nvSpPr>
        <p:spPr>
          <a:xfrm>
            <a:off x="873311" y="2935455"/>
            <a:ext cx="1355144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000" b="1" i="0" u="none" strike="noStrike" kern="1200" cap="none" spc="0" normalizeH="0" baseline="0" noProof="0">
                <a:ln w="5715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A02B93">
                    <a:lumMod val="40000"/>
                    <a:lumOff val="6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かっぱさん</a:t>
            </a:r>
            <a:r>
              <a:rPr kumimoji="1" lang="ja-JP" altLang="en-US" sz="14000" b="1" i="0" u="none" strike="noStrike" kern="1200" cap="none" spc="0" normalizeH="0" baseline="0" noProof="0">
                <a:ln w="5715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A02B93">
                    <a:lumMod val="40000"/>
                    <a:lumOff val="6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の</a:t>
            </a:r>
            <a:endParaRPr kumimoji="1" lang="en-US" altLang="ja-JP" sz="14000" b="1" i="0" u="none" strike="noStrike" kern="1200" cap="none" spc="0" normalizeH="0" baseline="0" noProof="0">
              <a:ln w="5715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A02B93">
                  <a:lumMod val="40000"/>
                  <a:lumOff val="6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0" b="1" i="0" u="none" strike="noStrike" kern="1200" cap="none" spc="0" normalizeH="0" baseline="0" noProof="0">
                <a:ln w="57150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A02B93">
                    <a:lumMod val="40000"/>
                    <a:lumOff val="6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すきなもの</a:t>
            </a:r>
            <a:endParaRPr kumimoji="1" lang="en-US" altLang="ja-JP" sz="14000" b="1" i="0" u="none" strike="noStrike" kern="1200" cap="none" spc="0" normalizeH="0" baseline="0" noProof="0">
              <a:ln w="57150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A02B93">
                  <a:lumMod val="40000"/>
                  <a:lumOff val="6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83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56980A7E-6133-A27D-24E3-D20592C4BF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223" y="2355494"/>
            <a:ext cx="5464104" cy="7744606"/>
          </a:xfrm>
          <a:prstGeom prst="rect">
            <a:avLst/>
          </a:prstGeom>
        </p:spPr>
      </p:pic>
      <p:pic>
        <p:nvPicPr>
          <p:cNvPr id="4" name="図 3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AC8E06D1-8EE1-2DFF-5121-92B5EFFCC2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08906">
            <a:off x="-1262722" y="664137"/>
            <a:ext cx="5077876" cy="7197181"/>
          </a:xfrm>
          <a:prstGeom prst="rect">
            <a:avLst/>
          </a:prstGeom>
        </p:spPr>
      </p:pic>
      <p:pic>
        <p:nvPicPr>
          <p:cNvPr id="5" name="図 4" descr="花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B46E755A-FD06-2209-5D73-8207A0E0F6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65" y="0"/>
            <a:ext cx="7477544" cy="10598373"/>
          </a:xfrm>
          <a:prstGeom prst="rect">
            <a:avLst/>
          </a:prstGeom>
        </p:spPr>
      </p:pic>
      <p:pic>
        <p:nvPicPr>
          <p:cNvPr id="7" name="図 6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83695BD-DA04-3181-825E-419910DD988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561746" y="-366623"/>
            <a:ext cx="5287355" cy="6898012"/>
          </a:xfrm>
          <a:prstGeom prst="rect">
            <a:avLst/>
          </a:prstGeom>
        </p:spPr>
      </p:pic>
      <p:pic>
        <p:nvPicPr>
          <p:cNvPr id="9" name="図 8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DCC46A9E-6833-2F95-7421-980116F15C9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46586" y="6141299"/>
            <a:ext cx="7128331" cy="1008110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3E96E38-2162-9DA9-6D87-C523C2B71259}"/>
              </a:ext>
            </a:extLst>
          </p:cNvPr>
          <p:cNvSpPr txBox="1"/>
          <p:nvPr/>
        </p:nvSpPr>
        <p:spPr>
          <a:xfrm>
            <a:off x="1696758" y="2212809"/>
            <a:ext cx="13113206" cy="540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477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4477" b="1" i="0" u="none" strike="noStrike" kern="1200" cap="none" spc="0" normalizeH="0" baseline="0" noProof="0">
              <a:ln w="28575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75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20045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ぎざぎざ</a:t>
            </a:r>
            <a:endParaRPr kumimoji="1" lang="en-US" altLang="ja-JP" sz="20045" b="1" i="0" u="none" strike="noStrike" kern="1200" cap="none" spc="0" normalizeH="0" baseline="0" noProof="0">
              <a:ln w="28575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F8DFAD-C7D8-3F3A-720D-54B0B4E36D4C}"/>
              </a:ext>
            </a:extLst>
          </p:cNvPr>
          <p:cNvSpPr txBox="1"/>
          <p:nvPr/>
        </p:nvSpPr>
        <p:spPr>
          <a:xfrm>
            <a:off x="1606098" y="2122277"/>
            <a:ext cx="13113206" cy="540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477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878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4477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8781C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75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878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20045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878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ぎざぎざ</a:t>
            </a:r>
            <a:endParaRPr kumimoji="1" lang="en-US" altLang="ja-JP" sz="20045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8781C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878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98B7878-CD9F-BAAE-0523-8ECF7A597B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27837">
            <a:off x="227206" y="126822"/>
            <a:ext cx="14784272" cy="10438168"/>
          </a:xfrm>
          <a:prstGeom prst="rect">
            <a:avLst/>
          </a:prstGeom>
        </p:spPr>
      </p:pic>
      <p:pic>
        <p:nvPicPr>
          <p:cNvPr id="26" name="図 25" descr="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0C260B6-4CEB-A14A-5A8D-D497BC97C8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1044" flipV="1">
            <a:off x="-13390441" y="-9233606"/>
            <a:ext cx="20284121" cy="11815481"/>
          </a:xfrm>
          <a:prstGeom prst="rect">
            <a:avLst/>
          </a:prstGeom>
        </p:spPr>
      </p:pic>
      <p:pic>
        <p:nvPicPr>
          <p:cNvPr id="12" name="図 11" descr="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7035863-81F3-8283-CDC1-E1E07AA5BDB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4519">
            <a:off x="8722865" y="10517320"/>
            <a:ext cx="17995081" cy="14034012"/>
          </a:xfrm>
          <a:prstGeom prst="rect">
            <a:avLst/>
          </a:prstGeom>
        </p:spPr>
      </p:pic>
      <p:pic>
        <p:nvPicPr>
          <p:cNvPr id="27" name="図 26" descr="軟体動物, 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35D7C28-1005-FFD7-226A-D74CB0E4FE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262">
            <a:off x="6496874" y="8698220"/>
            <a:ext cx="2763078" cy="158939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1A0A462-41D3-34AC-B3EF-1113098ACB4D}"/>
              </a:ext>
            </a:extLst>
          </p:cNvPr>
          <p:cNvGrpSpPr/>
          <p:nvPr/>
        </p:nvGrpSpPr>
        <p:grpSpPr>
          <a:xfrm>
            <a:off x="1103612" y="2300745"/>
            <a:ext cx="13064526" cy="6237522"/>
            <a:chOff x="1103612" y="2300745"/>
            <a:chExt cx="13064526" cy="623752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46596078-0B3E-0A53-BDE2-3ED68D6B299D}"/>
                </a:ext>
              </a:extLst>
            </p:cNvPr>
            <p:cNvSpPr txBox="1"/>
            <p:nvPr/>
          </p:nvSpPr>
          <p:spPr>
            <a:xfrm>
              <a:off x="1256012" y="2447945"/>
              <a:ext cx="12912126" cy="609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ちょーと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9241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　　</a:t>
              </a:r>
              <a:r>
                <a:rPr kumimoji="1" lang="ja-JP" altLang="en-US" sz="22272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からい</a:t>
              </a:r>
              <a:endParaRPr kumimoji="1" lang="en-US" altLang="ja-JP" sz="22272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663A65BC-C187-6031-6E8B-F0CCD16F2D31}"/>
                </a:ext>
              </a:extLst>
            </p:cNvPr>
            <p:cNvSpPr txBox="1"/>
            <p:nvPr/>
          </p:nvSpPr>
          <p:spPr>
            <a:xfrm>
              <a:off x="1103612" y="2300745"/>
              <a:ext cx="12912127" cy="609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E8E8E8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ちょーと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8E8E8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9241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　　</a:t>
              </a:r>
              <a:r>
                <a:rPr kumimoji="1" lang="ja-JP" altLang="en-US" sz="22272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00A246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からい</a:t>
              </a:r>
              <a:endParaRPr kumimoji="1" lang="en-US" altLang="ja-JP" sz="22272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00A246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pic>
        <p:nvPicPr>
          <p:cNvPr id="7" name="図 6" descr="軟体動物, 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DB51837-55C7-D6C3-ADE6-C8F201EDB6F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51242">
            <a:off x="6708775" y="726269"/>
            <a:ext cx="2763078" cy="15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63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6EAB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座る, 瓶, グリーン, 暗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F2A4684-131F-9570-8085-45D7A272B0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8923">
            <a:off x="8333884" y="2505042"/>
            <a:ext cx="7561854" cy="9404518"/>
          </a:xfrm>
          <a:prstGeom prst="rect">
            <a:avLst/>
          </a:prstGeom>
        </p:spPr>
      </p:pic>
      <p:pic>
        <p:nvPicPr>
          <p:cNvPr id="3" name="図 2" descr="屋内, オレンジ, 座る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36550FA-4A6D-5E34-E7E7-0199B9AE08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5244">
            <a:off x="206717" y="-914937"/>
            <a:ext cx="7828312" cy="891954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0A27AC7-B63D-4335-E9FD-4B41B81158D0}"/>
              </a:ext>
            </a:extLst>
          </p:cNvPr>
          <p:cNvSpPr txBox="1"/>
          <p:nvPr/>
        </p:nvSpPr>
        <p:spPr>
          <a:xfrm rot="909498">
            <a:off x="-2558172" y="3031932"/>
            <a:ext cx="214131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はろうぃん</a:t>
            </a:r>
            <a:endParaRPr kumimoji="1" lang="en-US" altLang="ja-JP" sz="20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でだいかつやく</a:t>
            </a:r>
            <a:endParaRPr kumimoji="1" lang="en-US" altLang="ja-JP" sz="13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5" name="図 4" descr="屋内, 座る, ボウ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34D647D-7C40-49BB-499A-F301A918382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29384">
            <a:off x="903055" y="6837683"/>
            <a:ext cx="2117564" cy="3888737"/>
          </a:xfrm>
          <a:prstGeom prst="rect">
            <a:avLst/>
          </a:prstGeom>
        </p:spPr>
      </p:pic>
      <p:pic>
        <p:nvPicPr>
          <p:cNvPr id="9" name="図 8" descr="屋内, 座る, ボウ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07CC49B-3695-3ED4-1C41-2F7FFCDB90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57878">
            <a:off x="12406812" y="262141"/>
            <a:ext cx="1771565" cy="3253338"/>
          </a:xfrm>
          <a:prstGeom prst="rect">
            <a:avLst/>
          </a:prstGeom>
        </p:spPr>
      </p:pic>
      <p:pic>
        <p:nvPicPr>
          <p:cNvPr id="10" name="図 9" descr="屋内, 座る, ボウ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DAA338E-F64D-AA18-ED7A-52385AB7537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87981">
            <a:off x="4704938" y="7614064"/>
            <a:ext cx="1358948" cy="3060435"/>
          </a:xfrm>
          <a:prstGeom prst="rect">
            <a:avLst/>
          </a:prstGeom>
        </p:spPr>
      </p:pic>
      <p:pic>
        <p:nvPicPr>
          <p:cNvPr id="11" name="図 10" descr="屋内, 座る, ボウル, オレンジ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01D258E-CA82-4E34-D4F9-DD2422F7FC3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4621">
            <a:off x="9770682" y="46858"/>
            <a:ext cx="1224329" cy="275726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30EDFE-410F-3D94-316B-412FBA03A414}"/>
              </a:ext>
            </a:extLst>
          </p:cNvPr>
          <p:cNvSpPr txBox="1"/>
          <p:nvPr/>
        </p:nvSpPr>
        <p:spPr>
          <a:xfrm rot="909498">
            <a:off x="-2558171" y="2811496"/>
            <a:ext cx="214131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はろうぃん</a:t>
            </a:r>
            <a:endParaRPr kumimoji="1" lang="en-US" altLang="ja-JP" sz="20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でだいかつやく</a:t>
            </a:r>
            <a:endParaRPr kumimoji="1" lang="en-US" altLang="ja-JP" sz="13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85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6124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BA20E-A10E-C7E6-0D5D-6EF8BB24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探す, 座る, 大きい, ノートパソコ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6D559FF-B7E8-09D8-7A9F-FC78C5FD5B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2156">
            <a:off x="1257475" y="192352"/>
            <a:ext cx="11836291" cy="10383624"/>
          </a:xfrm>
          <a:prstGeom prst="rect">
            <a:avLst/>
          </a:prstGeom>
        </p:spPr>
      </p:pic>
      <p:pic>
        <p:nvPicPr>
          <p:cNvPr id="40" name="図 39" descr="動物, 軟体動物, 座る, 半分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DD1E8A2-FA60-5707-33CA-A7246C0206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2173">
            <a:off x="6906896" y="807845"/>
            <a:ext cx="2257166" cy="135887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3223DB-0A11-B9B2-DEC9-50531464E53F}"/>
              </a:ext>
            </a:extLst>
          </p:cNvPr>
          <p:cNvGrpSpPr/>
          <p:nvPr/>
        </p:nvGrpSpPr>
        <p:grpSpPr>
          <a:xfrm>
            <a:off x="447076" y="5072022"/>
            <a:ext cx="2564003" cy="2326278"/>
            <a:chOff x="447076" y="5072022"/>
            <a:chExt cx="2564003" cy="2326278"/>
          </a:xfrm>
        </p:grpSpPr>
        <p:pic>
          <p:nvPicPr>
            <p:cNvPr id="39" name="図 38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29409D59-DC4D-AAFF-B072-24FF414CF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878">
              <a:off x="1151138" y="5498823"/>
              <a:ext cx="2286742" cy="1433140"/>
            </a:xfrm>
            <a:prstGeom prst="rect">
              <a:avLst/>
            </a:prstGeom>
          </p:spPr>
        </p:pic>
        <p:pic>
          <p:nvPicPr>
            <p:cNvPr id="57" name="図 56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708F12A-2F2D-9F06-E6D9-F5E69052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52173">
              <a:off x="447076" y="6090693"/>
              <a:ext cx="2172011" cy="1307607"/>
            </a:xfrm>
            <a:prstGeom prst="rect">
              <a:avLst/>
            </a:prstGeom>
          </p:spPr>
        </p:pic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8FE9CA-7A4F-508D-E555-A54AC65CF19A}"/>
              </a:ext>
            </a:extLst>
          </p:cNvPr>
          <p:cNvSpPr txBox="1"/>
          <p:nvPr/>
        </p:nvSpPr>
        <p:spPr>
          <a:xfrm rot="1517764">
            <a:off x="343449" y="1151417"/>
            <a:ext cx="14770162" cy="726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つちのなかで</a:t>
            </a:r>
            <a:endParaRPr kumimoji="1" lang="en-US" altLang="ja-JP" sz="18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6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ねむっているよ</a:t>
            </a:r>
            <a:endParaRPr kumimoji="1" lang="en-US" altLang="ja-JP" sz="156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6" name="図 5" descr="動物, 軟体動物, 座る, 半分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B3A6D70-90EB-C1BA-62D2-19A641321F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2173">
            <a:off x="977614" y="8519493"/>
            <a:ext cx="2310685" cy="144814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7AFB3BD-F7A6-BEF4-2778-C5B46A405FCA}"/>
              </a:ext>
            </a:extLst>
          </p:cNvPr>
          <p:cNvGrpSpPr/>
          <p:nvPr/>
        </p:nvGrpSpPr>
        <p:grpSpPr>
          <a:xfrm rot="2503478">
            <a:off x="3796054" y="7357348"/>
            <a:ext cx="2564003" cy="2326278"/>
            <a:chOff x="447076" y="5072022"/>
            <a:chExt cx="2564003" cy="2326278"/>
          </a:xfrm>
        </p:grpSpPr>
        <p:pic>
          <p:nvPicPr>
            <p:cNvPr id="8" name="図 7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53C1E57-0E2B-54C4-3DB6-77088470B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878">
              <a:off x="1151138" y="5498823"/>
              <a:ext cx="2286742" cy="1433140"/>
            </a:xfrm>
            <a:prstGeom prst="rect">
              <a:avLst/>
            </a:prstGeom>
          </p:spPr>
        </p:pic>
        <p:pic>
          <p:nvPicPr>
            <p:cNvPr id="9" name="図 8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FABCC90-94A9-3CC3-6553-C44460223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52173">
              <a:off x="447076" y="6090693"/>
              <a:ext cx="2172011" cy="1307607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E32A660-A9BE-407F-EA03-11F796CC2484}"/>
              </a:ext>
            </a:extLst>
          </p:cNvPr>
          <p:cNvGrpSpPr/>
          <p:nvPr/>
        </p:nvGrpSpPr>
        <p:grpSpPr>
          <a:xfrm rot="2503478">
            <a:off x="11590684" y="2586444"/>
            <a:ext cx="2564003" cy="2326278"/>
            <a:chOff x="447076" y="5072022"/>
            <a:chExt cx="2564003" cy="2326278"/>
          </a:xfrm>
        </p:grpSpPr>
        <p:pic>
          <p:nvPicPr>
            <p:cNvPr id="11" name="図 10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8D7CE81-A395-093C-2F49-20CED6961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878">
              <a:off x="1151138" y="5498823"/>
              <a:ext cx="2286742" cy="1433140"/>
            </a:xfrm>
            <a:prstGeom prst="rect">
              <a:avLst/>
            </a:prstGeom>
          </p:spPr>
        </p:pic>
        <p:pic>
          <p:nvPicPr>
            <p:cNvPr id="12" name="図 11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59FC51D-A27F-D0A6-CC96-6C522CA43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52173">
              <a:off x="447076" y="6090693"/>
              <a:ext cx="2172011" cy="1307607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ECE80C4-8131-DE1E-071B-FD0F087E26F2}"/>
              </a:ext>
            </a:extLst>
          </p:cNvPr>
          <p:cNvGrpSpPr/>
          <p:nvPr/>
        </p:nvGrpSpPr>
        <p:grpSpPr>
          <a:xfrm rot="755398">
            <a:off x="9789605" y="251473"/>
            <a:ext cx="2564003" cy="2326278"/>
            <a:chOff x="447076" y="5072022"/>
            <a:chExt cx="2564003" cy="2326278"/>
          </a:xfrm>
        </p:grpSpPr>
        <p:pic>
          <p:nvPicPr>
            <p:cNvPr id="14" name="図 13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C993A41-EE58-A88A-7111-B96E93A58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8878">
              <a:off x="1151138" y="5498823"/>
              <a:ext cx="2286742" cy="1433140"/>
            </a:xfrm>
            <a:prstGeom prst="rect">
              <a:avLst/>
            </a:prstGeom>
          </p:spPr>
        </p:pic>
        <p:pic>
          <p:nvPicPr>
            <p:cNvPr id="15" name="図 14" descr="動物, 軟体動物, 座る, 半分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9504A55-E3AF-FEE2-4C0F-75A030C60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52173">
              <a:off x="447076" y="6090693"/>
              <a:ext cx="2172011" cy="1307607"/>
            </a:xfrm>
            <a:prstGeom prst="rect">
              <a:avLst/>
            </a:prstGeom>
          </p:spPr>
        </p:pic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8D48C8B-64D1-B6D7-DF5E-1EA475D725A6}"/>
              </a:ext>
            </a:extLst>
          </p:cNvPr>
          <p:cNvSpPr txBox="1"/>
          <p:nvPr/>
        </p:nvSpPr>
        <p:spPr>
          <a:xfrm rot="1487726">
            <a:off x="342025" y="964827"/>
            <a:ext cx="14770162" cy="726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つちのなかで</a:t>
            </a:r>
            <a:endParaRPr kumimoji="1" lang="en-US" altLang="ja-JP" sz="18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6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ねむっているよ</a:t>
            </a:r>
            <a:endParaRPr kumimoji="1" lang="en-US" altLang="ja-JP" sz="156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449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0FA754C-D1F8-5ABA-14BB-415542AB4E5D}"/>
              </a:ext>
            </a:extLst>
          </p:cNvPr>
          <p:cNvGrpSpPr/>
          <p:nvPr/>
        </p:nvGrpSpPr>
        <p:grpSpPr>
          <a:xfrm>
            <a:off x="-341087" y="-3042155"/>
            <a:ext cx="16729915" cy="15462850"/>
            <a:chOff x="-644223" y="-3467171"/>
            <a:chExt cx="17743398" cy="16399575"/>
          </a:xfrm>
        </p:grpSpPr>
        <p:pic>
          <p:nvPicPr>
            <p:cNvPr id="5" name="図 4" descr="カップ, 座る, 食品, テーブル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34CF3B0-605D-E71D-B082-59C9C1592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 flipV="1">
              <a:off x="-2307109" y="-1804285"/>
              <a:ext cx="10933050" cy="7607278"/>
            </a:xfrm>
            <a:prstGeom prst="rect">
              <a:avLst/>
            </a:prstGeom>
          </p:spPr>
        </p:pic>
        <p:pic>
          <p:nvPicPr>
            <p:cNvPr id="2" name="図 1" descr="カップ, 座る, 食品, テーブル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EA23350-9E57-5C26-CF14-AE29F321F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 flipV="1">
              <a:off x="7829011" y="3662240"/>
              <a:ext cx="10933050" cy="7607278"/>
            </a:xfrm>
            <a:prstGeom prst="rect">
              <a:avLst/>
            </a:prstGeom>
          </p:spPr>
        </p:pic>
        <p:pic>
          <p:nvPicPr>
            <p:cNvPr id="3" name="図 2" descr="グリーン, 座る, 探す, テーブル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790723D-2F15-3E74-7115-ADE0BEEE7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54920">
              <a:off x="3518451" y="-1086396"/>
              <a:ext cx="8622090" cy="13053968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65619D5-F45C-B533-34E8-268E3E53156F}"/>
                </a:ext>
              </a:extLst>
            </p:cNvPr>
            <p:cNvSpPr txBox="1"/>
            <p:nvPr/>
          </p:nvSpPr>
          <p:spPr>
            <a:xfrm>
              <a:off x="-165117" y="2359151"/>
              <a:ext cx="15449583" cy="5973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5000" b="1" i="0" u="none" strike="noStrike" kern="1200" cap="none" spc="0" normalizeH="0" baseline="0" noProof="0">
                  <a:ln w="28575">
                    <a:solidFill>
                      <a:prstClr val="black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しろとみどりの</a:t>
              </a:r>
              <a:endParaRPr kumimoji="1" lang="en-US" altLang="ja-JP" sz="15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9241" b="1" i="0" u="none" strike="noStrike" kern="1200" cap="none" spc="0" normalizeH="0" baseline="0" noProof="0">
                  <a:ln w="28575">
                    <a:solidFill>
                      <a:prstClr val="black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</a:t>
              </a:r>
              <a:r>
                <a:rPr kumimoji="1" lang="ja-JP" altLang="en-US" sz="10080" b="1" i="0" u="none" strike="noStrike" kern="1200" cap="none" spc="0" normalizeH="0" baseline="0" noProof="0">
                  <a:ln w="28575">
                    <a:solidFill>
                      <a:prstClr val="black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 </a:t>
              </a:r>
              <a:r>
                <a:rPr kumimoji="1" lang="ja-JP" altLang="en-US" sz="21000" b="1" i="0" u="none" strike="noStrike" kern="1200" cap="none" spc="0" normalizeH="0" baseline="0" noProof="0">
                  <a:ln w="28575">
                    <a:solidFill>
                      <a:prstClr val="black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しましま</a:t>
              </a:r>
              <a:endParaRPr kumimoji="1" lang="en-US" altLang="ja-JP" sz="21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647C04D-F5CB-398A-E140-CE80AC6DA668}"/>
              </a:ext>
            </a:extLst>
          </p:cNvPr>
          <p:cNvSpPr txBox="1"/>
          <p:nvPr/>
        </p:nvSpPr>
        <p:spPr>
          <a:xfrm>
            <a:off x="-147" y="2326071"/>
            <a:ext cx="145671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しろとみどりの</a:t>
            </a:r>
            <a:endParaRPr kumimoji="1" lang="en-US" altLang="ja-JP" sz="15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241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1008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 </a:t>
            </a:r>
            <a:r>
              <a:rPr kumimoji="1" lang="ja-JP" altLang="en-US" sz="21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しましま</a:t>
            </a:r>
            <a:endParaRPr kumimoji="1" lang="en-US" altLang="ja-JP" sz="21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935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フルーツ, 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70023FA-51D1-F526-6393-C30BE4A1EE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7463">
            <a:off x="939163" y="6430083"/>
            <a:ext cx="6184692" cy="8741779"/>
          </a:xfrm>
          <a:prstGeom prst="rect">
            <a:avLst/>
          </a:prstGeom>
        </p:spPr>
      </p:pic>
      <p:pic>
        <p:nvPicPr>
          <p:cNvPr id="8" name="図 7" descr="グリーン, 座る, 花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E4E100F-1C53-49D0-3C5F-7E4A492471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6755">
            <a:off x="7547705" y="3693078"/>
            <a:ext cx="8687314" cy="7549488"/>
          </a:xfrm>
          <a:prstGeom prst="rect">
            <a:avLst/>
          </a:prstGeom>
        </p:spPr>
      </p:pic>
      <p:pic>
        <p:nvPicPr>
          <p:cNvPr id="7" name="図 6" descr="屋内, ドーナツ, グリーン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C4EA4A2-9EB5-F18C-2126-9B422437D4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8214">
            <a:off x="-232016" y="-344868"/>
            <a:ext cx="9327209" cy="7046270"/>
          </a:xfrm>
          <a:prstGeom prst="rect">
            <a:avLst/>
          </a:prstGeom>
        </p:spPr>
      </p:pic>
      <p:pic>
        <p:nvPicPr>
          <p:cNvPr id="9" name="図 8" descr="フルーツ, 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E54265C-19A8-CB8B-0A73-B811017142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59953">
            <a:off x="368323" y="7313306"/>
            <a:ext cx="4299203" cy="607672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78D4E8-9BAC-9C38-D3F2-75BD555934E4}"/>
              </a:ext>
            </a:extLst>
          </p:cNvPr>
          <p:cNvSpPr txBox="1"/>
          <p:nvPr/>
        </p:nvSpPr>
        <p:spPr>
          <a:xfrm>
            <a:off x="862412" y="3178268"/>
            <a:ext cx="15454412" cy="5404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363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3363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241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1008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 </a:t>
            </a:r>
            <a:r>
              <a:rPr kumimoji="1" lang="ja-JP" altLang="en-US" sz="21158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ふわふわ</a:t>
            </a:r>
            <a:endParaRPr kumimoji="1" lang="en-US" altLang="ja-JP" sz="21158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6" name="図 5" descr="フルーツ, 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04711F1-9C3E-B164-EF50-6A143BC1BD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35050">
            <a:off x="9420467" y="-2606565"/>
            <a:ext cx="4299203" cy="6076726"/>
          </a:xfrm>
          <a:prstGeom prst="rect">
            <a:avLst/>
          </a:prstGeom>
        </p:spPr>
      </p:pic>
      <p:pic>
        <p:nvPicPr>
          <p:cNvPr id="10" name="図 9" descr="フルーツ, 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917C140-4869-86F4-0194-CE6AE478F23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79689" flipH="1">
            <a:off x="11174043" y="-3205800"/>
            <a:ext cx="3528295" cy="689420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D6295EC-3567-0D2D-D77E-1EAF5DDF2810}"/>
              </a:ext>
            </a:extLst>
          </p:cNvPr>
          <p:cNvSpPr txBox="1"/>
          <p:nvPr/>
        </p:nvSpPr>
        <p:spPr>
          <a:xfrm>
            <a:off x="780935" y="3061357"/>
            <a:ext cx="15454412" cy="5404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363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DE7D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3363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DE7D1C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241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DE7D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</a:t>
            </a:r>
            <a:r>
              <a:rPr kumimoji="1" lang="ja-JP" altLang="en-US" sz="1008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DE7D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 </a:t>
            </a:r>
            <a:r>
              <a:rPr kumimoji="1" lang="ja-JP" altLang="en-US" sz="21158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DE7D1C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ふわふわ</a:t>
            </a:r>
            <a:endParaRPr kumimoji="1" lang="en-US" altLang="ja-JP" sz="21158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DE7D1C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84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FC6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動物, 海洋生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321370D-3943-77F4-1F5A-DB6D9F5F60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83439">
            <a:off x="-1008509" y="46107"/>
            <a:ext cx="5792915" cy="5026749"/>
          </a:xfrm>
          <a:prstGeom prst="rect">
            <a:avLst/>
          </a:prstGeom>
        </p:spPr>
      </p:pic>
      <p:pic>
        <p:nvPicPr>
          <p:cNvPr id="4" name="図 3" descr="動物, 海洋生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31E4D02-7685-7A33-4284-65EEA99199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90121">
            <a:off x="3018201" y="-1112876"/>
            <a:ext cx="5562052" cy="4826419"/>
          </a:xfrm>
          <a:prstGeom prst="rect">
            <a:avLst/>
          </a:prstGeom>
        </p:spPr>
      </p:pic>
      <p:pic>
        <p:nvPicPr>
          <p:cNvPr id="6" name="図 5" descr="動物, 海洋生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56F470A-3E52-97C7-0764-52A41026D4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90121">
            <a:off x="7197707" y="-290204"/>
            <a:ext cx="3576562" cy="3103529"/>
          </a:xfrm>
          <a:prstGeom prst="rect">
            <a:avLst/>
          </a:prstGeom>
        </p:spPr>
      </p:pic>
      <p:pic>
        <p:nvPicPr>
          <p:cNvPr id="7" name="図 6" descr="動物, 海洋生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BCD7A0F-761C-5BB3-AC25-FB87A8ECF24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24080">
            <a:off x="6754265" y="4061866"/>
            <a:ext cx="8962076" cy="777676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F8B5068-3299-3A31-460D-17DA17FF23EF}"/>
              </a:ext>
            </a:extLst>
          </p:cNvPr>
          <p:cNvSpPr txBox="1"/>
          <p:nvPr/>
        </p:nvSpPr>
        <p:spPr>
          <a:xfrm rot="20315585">
            <a:off x="286522" y="2555219"/>
            <a:ext cx="1366147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0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ちいさなもり</a:t>
            </a:r>
            <a:endParaRPr kumimoji="1" lang="en-US" altLang="ja-JP" sz="16000" b="1" i="0" u="none" strike="noStrike" kern="1200" cap="none" spc="0" normalizeH="0" baseline="0" noProof="0">
              <a:ln w="28575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0" b="1" i="0" u="none" strike="noStrike" kern="1200" cap="none" spc="0" normalizeH="0" baseline="0" noProof="0">
                <a:ln w="28575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みたいでしょ</a:t>
            </a:r>
            <a:endParaRPr kumimoji="1" lang="en-US" altLang="ja-JP" sz="14000" b="1" i="0" u="none" strike="noStrike" kern="1200" cap="none" spc="0" normalizeH="0" baseline="0" noProof="0">
              <a:ln w="28575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69C0DD-4661-E7DE-BACC-6D1714D9328B}"/>
              </a:ext>
            </a:extLst>
          </p:cNvPr>
          <p:cNvSpPr txBox="1"/>
          <p:nvPr/>
        </p:nvSpPr>
        <p:spPr>
          <a:xfrm rot="20315585">
            <a:off x="152660" y="2455304"/>
            <a:ext cx="1366147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srgbClr val="FFCD2F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ちいさなもり</a:t>
            </a:r>
            <a:endParaRPr kumimoji="1" lang="en-US" altLang="ja-JP" sz="16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srgbClr val="FFCD2F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0" b="1" i="0" u="none" strike="noStrike" kern="1200" cap="none" spc="0" normalizeH="0" baseline="0" noProof="0">
                <a:ln w="28575">
                  <a:solidFill>
                    <a:prstClr val="black"/>
                  </a:solidFill>
                  <a:prstDash val="solid"/>
                </a:ln>
                <a:solidFill>
                  <a:srgbClr val="FFCD2F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みたいでしょ</a:t>
            </a:r>
            <a:endParaRPr kumimoji="1" lang="en-US" altLang="ja-JP" sz="14000" b="1" i="0" u="none" strike="noStrike" kern="1200" cap="none" spc="0" normalizeH="0" baseline="0" noProof="0">
              <a:ln w="28575">
                <a:solidFill>
                  <a:prstClr val="black"/>
                </a:solidFill>
                <a:prstDash val="solid"/>
              </a:ln>
              <a:solidFill>
                <a:srgbClr val="FFCD2F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022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動物, ミミズ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2290EEA-2D78-6970-90F0-7C02F19F6A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39579" flipV="1">
            <a:off x="8784511" y="4779188"/>
            <a:ext cx="6707492" cy="1715996"/>
          </a:xfrm>
          <a:prstGeom prst="rect">
            <a:avLst/>
          </a:prstGeom>
        </p:spPr>
      </p:pic>
      <p:pic>
        <p:nvPicPr>
          <p:cNvPr id="16" name="図 15" descr="グラフ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6817E807-B80C-6557-DE29-BC77B24A4B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3" y="7959682"/>
            <a:ext cx="1631906" cy="1657987"/>
          </a:xfrm>
          <a:prstGeom prst="rect">
            <a:avLst/>
          </a:prstGeom>
        </p:spPr>
      </p:pic>
      <p:pic>
        <p:nvPicPr>
          <p:cNvPr id="19" name="図 18" descr="動物, ミミズ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F420A4C-01DF-6F2C-F4EC-1DB32FBCB9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39579" flipV="1">
            <a:off x="519734" y="3050712"/>
            <a:ext cx="6787673" cy="1736509"/>
          </a:xfrm>
          <a:prstGeom prst="rect">
            <a:avLst/>
          </a:prstGeom>
        </p:spPr>
      </p:pic>
      <p:pic>
        <p:nvPicPr>
          <p:cNvPr id="20" name="図 19" descr="グラフ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88B9A69D-CCB3-59BB-BD5D-316BC4F3E4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463" y="588834"/>
            <a:ext cx="1631906" cy="1657987"/>
          </a:xfrm>
          <a:prstGeom prst="rect">
            <a:avLst/>
          </a:prstGeom>
        </p:spPr>
      </p:pic>
      <p:pic>
        <p:nvPicPr>
          <p:cNvPr id="21" name="図 20" descr="グラフ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31BEB8DB-4B20-76B3-288B-3E572D0A86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03" y="8350603"/>
            <a:ext cx="1631906" cy="1657987"/>
          </a:xfrm>
          <a:prstGeom prst="rect">
            <a:avLst/>
          </a:prstGeom>
        </p:spPr>
      </p:pic>
      <p:pic>
        <p:nvPicPr>
          <p:cNvPr id="22" name="図 21" descr="グラフ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831EF7C2-AEEF-463A-5DE0-4D7BB9AAEC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751" y="5786408"/>
            <a:ext cx="1631906" cy="1657987"/>
          </a:xfrm>
          <a:prstGeom prst="rect">
            <a:avLst/>
          </a:prstGeom>
        </p:spPr>
      </p:pic>
      <p:pic>
        <p:nvPicPr>
          <p:cNvPr id="23" name="図 22" descr="グラフ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E3D3E8A6-9FED-D7B8-B8B1-5E8B51DFFB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063" y="891265"/>
            <a:ext cx="1631906" cy="165798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A93E3B-8866-D92B-0CA5-3890B3F4C1AA}"/>
              </a:ext>
            </a:extLst>
          </p:cNvPr>
          <p:cNvGrpSpPr/>
          <p:nvPr/>
        </p:nvGrpSpPr>
        <p:grpSpPr>
          <a:xfrm>
            <a:off x="72658" y="2487462"/>
            <a:ext cx="14974036" cy="5708710"/>
            <a:chOff x="2614315" y="804360"/>
            <a:chExt cx="13771741" cy="525034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2692980" y="828744"/>
              <a:ext cx="13693076" cy="522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97114">
                <a:defRPr/>
              </a:pPr>
              <a:r>
                <a:rPr kumimoji="1" lang="ja-JP" altLang="en-US" sz="18162" b="1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おほしさまが</a:t>
              </a:r>
              <a:endParaRPr kumimoji="1" lang="en-US" altLang="ja-JP" sz="18162" b="1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  <a:p>
              <a:pPr algn="ctr" defTabSz="497114">
                <a:defRPr/>
              </a:pPr>
              <a:r>
                <a:rPr kumimoji="1" lang="ja-JP" altLang="en-US" sz="18162" b="1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こんばんは</a:t>
              </a:r>
              <a:endParaRPr kumimoji="1" lang="en-US" altLang="ja-JP" sz="18162" b="1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167044A-5C00-FFB0-6885-61A08044DBF7}"/>
                </a:ext>
              </a:extLst>
            </p:cNvPr>
            <p:cNvSpPr txBox="1"/>
            <p:nvPr/>
          </p:nvSpPr>
          <p:spPr>
            <a:xfrm>
              <a:off x="2614315" y="804360"/>
              <a:ext cx="13693076" cy="522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97114">
                <a:defRPr/>
              </a:pPr>
              <a:r>
                <a:rPr kumimoji="1" lang="ja-JP" altLang="en-US" sz="18162" b="1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A02B93">
                      <a:lumMod val="60000"/>
                      <a:lumOff val="40000"/>
                    </a:srgb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おほしさまが</a:t>
              </a:r>
              <a:endParaRPr kumimoji="1" lang="en-US" altLang="ja-JP" sz="18162" b="1">
                <a:ln w="57150">
                  <a:solidFill>
                    <a:prstClr val="black"/>
                  </a:solidFill>
                  <a:prstDash val="solid"/>
                </a:ln>
                <a:solidFill>
                  <a:srgbClr val="A02B93">
                    <a:lumMod val="60000"/>
                    <a:lumOff val="40000"/>
                  </a:srgb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  <a:p>
              <a:pPr algn="ctr" defTabSz="497114">
                <a:defRPr/>
              </a:pPr>
              <a:r>
                <a:rPr kumimoji="1" lang="ja-JP" altLang="en-US" sz="18162" b="1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A02B93">
                      <a:lumMod val="60000"/>
                      <a:lumOff val="40000"/>
                    </a:srgbClr>
                  </a:solidFill>
                  <a:latin typeface="こども丸ゴシック" panose="02000600000000000000" pitchFamily="50" charset="-128"/>
                  <a:ea typeface="こども丸ゴシック" panose="02000600000000000000" pitchFamily="50" charset="-128"/>
                </a:rPr>
                <a:t>こんばんは</a:t>
              </a:r>
              <a:endParaRPr kumimoji="1" lang="en-US" altLang="ja-JP" sz="18162" b="1">
                <a:ln w="57150">
                  <a:solidFill>
                    <a:prstClr val="black"/>
                  </a:solidFill>
                  <a:prstDash val="solid"/>
                </a:ln>
                <a:solidFill>
                  <a:srgbClr val="A02B93">
                    <a:lumMod val="60000"/>
                    <a:lumOff val="40000"/>
                  </a:srgb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882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0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2E411796-8A7C-302A-698E-D5B541392E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28719">
            <a:off x="4224144" y="167034"/>
            <a:ext cx="7512175" cy="106320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FD01171-82FE-EB36-EACB-641F4D11EE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09444">
            <a:off x="-5259542" y="-11236247"/>
            <a:ext cx="12694514" cy="1796666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C54AFFF-BFF2-36CD-6040-5AC2A27091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91984">
            <a:off x="10461949" y="2362388"/>
            <a:ext cx="11082059" cy="1568454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145610" y="2770161"/>
            <a:ext cx="16055376" cy="5112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6410">
              <a:defRPr/>
            </a:pPr>
            <a:r>
              <a:rPr kumimoji="1" lang="ja-JP" altLang="en-US" sz="16310" b="1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うんとこしょ</a:t>
            </a:r>
            <a:endParaRPr kumimoji="1" lang="en-US" altLang="ja-JP" sz="16310" b="1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latin typeface="こども丸ゴシック" panose="02000600000000000000" pitchFamily="50" charset="-128"/>
              <a:ea typeface="こども丸ゴシック" panose="02000600000000000000" pitchFamily="50" charset="-128"/>
            </a:endParaRPr>
          </a:p>
          <a:p>
            <a:pPr defTabSz="446410">
              <a:defRPr/>
            </a:pPr>
            <a:r>
              <a:rPr kumimoji="1" lang="ja-JP" altLang="en-US" sz="16310" b="1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　どっこいしょ</a:t>
            </a:r>
            <a:endParaRPr kumimoji="1" lang="en-US" altLang="ja-JP" sz="16310" b="1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latin typeface="こども丸ゴシック" panose="02000600000000000000" pitchFamily="50" charset="-128"/>
              <a:ea typeface="こども丸ゴシック" panose="02000600000000000000" pitchFamily="50" charset="-128"/>
            </a:endParaRPr>
          </a:p>
        </p:txBody>
      </p:sp>
      <p:pic>
        <p:nvPicPr>
          <p:cNvPr id="10" name="図 9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EB2CC9D5-03DB-EB5F-87EA-30570FE9FB8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2" t="7028" r="7213" b="73327"/>
          <a:stretch>
            <a:fillRect/>
          </a:stretch>
        </p:blipFill>
        <p:spPr>
          <a:xfrm rot="17368749">
            <a:off x="9331520" y="-373513"/>
            <a:ext cx="5567151" cy="4404150"/>
          </a:xfrm>
          <a:prstGeom prst="rect">
            <a:avLst/>
          </a:prstGeom>
        </p:spPr>
      </p:pic>
      <p:pic>
        <p:nvPicPr>
          <p:cNvPr id="19" name="図 18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CC5F3BDD-8A48-3B32-FF83-5BD081459A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2" t="7028" r="7213" b="73327"/>
          <a:stretch>
            <a:fillRect/>
          </a:stretch>
        </p:blipFill>
        <p:spPr>
          <a:xfrm rot="14869679">
            <a:off x="-221042" y="6382819"/>
            <a:ext cx="6275693" cy="496467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145610" y="2631043"/>
            <a:ext cx="15942108" cy="5112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6410">
              <a:defRPr/>
            </a:pPr>
            <a:r>
              <a:rPr kumimoji="1" lang="ja-JP" altLang="en-US" sz="16310" b="1">
                <a:ln w="57150">
                  <a:solidFill>
                    <a:prstClr val="black"/>
                  </a:solidFill>
                  <a:prstDash val="solid"/>
                </a:ln>
                <a:solidFill>
                  <a:srgbClr val="A02B93"/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うんとこしょ</a:t>
            </a:r>
            <a:endParaRPr kumimoji="1" lang="en-US" altLang="ja-JP" sz="16310" b="1">
              <a:ln w="57150">
                <a:solidFill>
                  <a:prstClr val="black"/>
                </a:solidFill>
                <a:prstDash val="solid"/>
              </a:ln>
              <a:solidFill>
                <a:srgbClr val="A02B93"/>
              </a:solidFill>
              <a:latin typeface="こども丸ゴシック" panose="02000600000000000000" pitchFamily="50" charset="-128"/>
              <a:ea typeface="こども丸ゴシック" panose="02000600000000000000" pitchFamily="50" charset="-128"/>
            </a:endParaRPr>
          </a:p>
          <a:p>
            <a:pPr defTabSz="446410">
              <a:defRPr/>
            </a:pPr>
            <a:r>
              <a:rPr kumimoji="1" lang="ja-JP" altLang="en-US" sz="16310" b="1">
                <a:ln w="57150">
                  <a:solidFill>
                    <a:prstClr val="black"/>
                  </a:solidFill>
                  <a:prstDash val="solid"/>
                </a:ln>
                <a:solidFill>
                  <a:srgbClr val="A02B93"/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　どっこいしょ</a:t>
            </a:r>
            <a:endParaRPr kumimoji="1" lang="en-US" altLang="ja-JP" sz="16310" b="1">
              <a:ln w="57150">
                <a:solidFill>
                  <a:prstClr val="black"/>
                </a:solidFill>
                <a:prstDash val="solid"/>
              </a:ln>
              <a:solidFill>
                <a:srgbClr val="A02B93"/>
              </a:solidFill>
              <a:latin typeface="こども丸ゴシック" panose="02000600000000000000" pitchFamily="50" charset="-128"/>
              <a:ea typeface="こども丸ゴシック" panose="0200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0245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F9E6">
            <a:alpha val="7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ケーキ, グリーン, 座る, 食品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A36EACE-33E2-CA03-567D-5AF675DF86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1128">
            <a:off x="4233779" y="610650"/>
            <a:ext cx="6651789" cy="9289767"/>
          </a:xfrm>
          <a:prstGeom prst="rect">
            <a:avLst/>
          </a:prstGeom>
        </p:spPr>
      </p:pic>
      <p:pic>
        <p:nvPicPr>
          <p:cNvPr id="12" name="図 11" descr="ケーキ, グリーン, 座る, 食品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E0C3272-78CB-B05E-FB69-427283CE51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1128">
            <a:off x="12583334" y="987153"/>
            <a:ext cx="6439594" cy="8993420"/>
          </a:xfrm>
          <a:prstGeom prst="rect">
            <a:avLst/>
          </a:prstGeom>
        </p:spPr>
      </p:pic>
      <p:pic>
        <p:nvPicPr>
          <p:cNvPr id="16" name="図 15" descr="ケーキ, グリーン, 座る, 食品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D306762-960E-2D7E-1240-B3C73EC7AA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1128">
            <a:off x="-3903576" y="645995"/>
            <a:ext cx="6439594" cy="89934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-683779" y="250245"/>
            <a:ext cx="16322211" cy="1037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ブロッコリーの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おともだち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-1454403" y="69498"/>
            <a:ext cx="17863457" cy="1037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EA72E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ブロッコリーの</a:t>
            </a: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4EA72E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4EA72E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4EA72E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EA72E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おともだち</a:t>
            </a: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4EA72E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365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788D0C17-BD1F-1FFF-A1A1-CC8CADB51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13113193">
            <a:off x="11827998" y="5339102"/>
            <a:ext cx="4206966" cy="5022928"/>
          </a:xfrm>
          <a:prstGeom prst="rect">
            <a:avLst/>
          </a:prstGeom>
        </p:spPr>
      </p:pic>
      <p:pic>
        <p:nvPicPr>
          <p:cNvPr id="17" name="図 16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86BFB367-54C0-D828-6E6C-D6B0DB3FF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10800000">
            <a:off x="-677854" y="-1150155"/>
            <a:ext cx="4262231" cy="4445556"/>
          </a:xfrm>
          <a:prstGeom prst="rect">
            <a:avLst/>
          </a:prstGeom>
        </p:spPr>
      </p:pic>
      <p:pic>
        <p:nvPicPr>
          <p:cNvPr id="18" name="図 17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188DAFFF-E3AD-177B-4858-3CC1A939C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3846832">
            <a:off x="8747241" y="-807432"/>
            <a:ext cx="4242924" cy="4425419"/>
          </a:xfrm>
          <a:prstGeom prst="rect">
            <a:avLst/>
          </a:prstGeom>
        </p:spPr>
      </p:pic>
      <p:pic>
        <p:nvPicPr>
          <p:cNvPr id="24" name="図 23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A6A57C60-A708-DE36-BE29-AF79220FF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>
            <a:off x="-652494" y="7247481"/>
            <a:ext cx="4436486" cy="4627307"/>
          </a:xfrm>
          <a:prstGeom prst="rect">
            <a:avLst/>
          </a:prstGeom>
        </p:spPr>
      </p:pic>
      <p:pic>
        <p:nvPicPr>
          <p:cNvPr id="25" name="図 24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BF7FCC08-F5D2-C301-A06B-896BD95F6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>
            <a:off x="2274639" y="6264346"/>
            <a:ext cx="4244887" cy="4427467"/>
          </a:xfrm>
          <a:prstGeom prst="rect">
            <a:avLst/>
          </a:prstGeom>
        </p:spPr>
      </p:pic>
      <p:pic>
        <p:nvPicPr>
          <p:cNvPr id="26" name="図 25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1AFF9ECF-7854-0E69-4351-9F97785B3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>
            <a:off x="5259020" y="7881346"/>
            <a:ext cx="3828760" cy="3993442"/>
          </a:xfrm>
          <a:prstGeom prst="rect">
            <a:avLst/>
          </a:prstGeom>
        </p:spPr>
      </p:pic>
      <p:pic>
        <p:nvPicPr>
          <p:cNvPr id="27" name="図 26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45EB7DD1-F44F-329E-F61D-BBCC43590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10800000">
            <a:off x="8598802" y="6424995"/>
            <a:ext cx="4244887" cy="4791022"/>
          </a:xfrm>
          <a:prstGeom prst="rect">
            <a:avLst/>
          </a:prstGeom>
        </p:spPr>
      </p:pic>
      <p:pic>
        <p:nvPicPr>
          <p:cNvPr id="28" name="図 27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73D40ACF-8987-1746-4E6C-E0C3D1BCE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2294276">
            <a:off x="4212653" y="0"/>
            <a:ext cx="4031267" cy="4204659"/>
          </a:xfrm>
          <a:prstGeom prst="rect">
            <a:avLst/>
          </a:prstGeom>
        </p:spPr>
      </p:pic>
      <p:pic>
        <p:nvPicPr>
          <p:cNvPr id="29" name="図 28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56AEFEEF-C97B-C02B-C070-92230287A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>
            <a:off x="11003311" y="1072623"/>
            <a:ext cx="4624753" cy="4823672"/>
          </a:xfrm>
          <a:prstGeom prst="rect">
            <a:avLst/>
          </a:prstGeom>
        </p:spPr>
      </p:pic>
      <p:pic>
        <p:nvPicPr>
          <p:cNvPr id="30" name="図 29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2A693265-1AD8-E7CB-A17D-B78E9A73A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1632" r="75253" b="80414"/>
          <a:stretch>
            <a:fillRect/>
          </a:stretch>
        </p:blipFill>
        <p:spPr>
          <a:xfrm rot="19311380">
            <a:off x="-535655" y="2830877"/>
            <a:ext cx="4031267" cy="420465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1242649" y="2034872"/>
            <a:ext cx="1649010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ころころ</a:t>
            </a:r>
            <a:endParaRPr kumimoji="1" lang="en-US" altLang="ja-JP" sz="20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ころりん</a:t>
            </a:r>
            <a:endParaRPr kumimoji="1" lang="en-US" altLang="ja-JP" sz="20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1144392" y="1991328"/>
            <a:ext cx="16664850" cy="624786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ころころ</a:t>
            </a:r>
            <a:endParaRPr kumimoji="1" lang="en-US" altLang="ja-JP" sz="20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ころりん</a:t>
            </a:r>
            <a:endParaRPr kumimoji="1" lang="en-US" altLang="ja-JP" sz="20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091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CA0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木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762D8E9-6DE5-0CA9-E679-A31A847DAC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73874">
            <a:off x="-593261" y="3518628"/>
            <a:ext cx="8195541" cy="5494910"/>
          </a:xfrm>
          <a:prstGeom prst="rect">
            <a:avLst/>
          </a:prstGeom>
        </p:spPr>
      </p:pic>
      <p:pic>
        <p:nvPicPr>
          <p:cNvPr id="12" name="図 11" descr="木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F40D1E6-F16F-47A5-361E-568124D594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3221" flipH="1">
            <a:off x="7507739" y="3930049"/>
            <a:ext cx="6886227" cy="4617047"/>
          </a:xfrm>
          <a:prstGeom prst="rect">
            <a:avLst/>
          </a:prstGeom>
        </p:spPr>
      </p:pic>
      <p:pic>
        <p:nvPicPr>
          <p:cNvPr id="16" name="図 15" descr="木, 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53E5099-0904-9C4A-7E17-1F16B90805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490189" y="1491352"/>
            <a:ext cx="10064687" cy="674812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-93549" y="2770766"/>
            <a:ext cx="1530644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5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いいにおい</a:t>
            </a:r>
            <a:endParaRPr kumimoji="1" lang="en-US" altLang="ja-JP" sz="22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-414023" y="69376"/>
            <a:ext cx="15873112" cy="8356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はっぱが</a:t>
            </a:r>
            <a:endParaRPr kumimoji="1" lang="en-US" altLang="ja-JP" sz="15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いいにおい</a:t>
            </a:r>
            <a:endParaRPr kumimoji="1" lang="en-US" altLang="ja-JP" sz="22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828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紫, ピンク, 座る, 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E706C61-3F92-F8F9-B4FD-10602DF9D9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6378">
            <a:off x="4343760" y="6231320"/>
            <a:ext cx="5470017" cy="5279378"/>
          </a:xfrm>
          <a:prstGeom prst="rect">
            <a:avLst/>
          </a:prstGeom>
        </p:spPr>
      </p:pic>
      <p:pic>
        <p:nvPicPr>
          <p:cNvPr id="18" name="図 17" descr="座る, 写真, 覆い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D539596-8830-55C2-3339-E954B56F49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7532">
            <a:off x="-2229529" y="2890381"/>
            <a:ext cx="8418505" cy="856627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2489447" y="508431"/>
            <a:ext cx="136930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くるくる</a:t>
            </a:r>
            <a:endParaRPr kumimoji="1" lang="en-US" altLang="ja-JP" sz="18000" b="1">
              <a:ln w="57150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こども丸ゴシック" panose="02000600000000000000" pitchFamily="50" charset="-128"/>
              <a:ea typeface="こども丸ゴシック" panose="02000600000000000000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むらさき</a:t>
            </a:r>
            <a:endParaRPr kumimoji="1" lang="en-US" altLang="ja-JP" sz="18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2402361" y="475773"/>
            <a:ext cx="136930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6C4686"/>
                </a:solidFill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くるくる</a:t>
            </a:r>
            <a:endParaRPr kumimoji="1" lang="en-US" altLang="ja-JP" sz="18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6C4686"/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0" b="1">
                <a:ln w="57150">
                  <a:solidFill>
                    <a:prstClr val="black"/>
                  </a:solidFill>
                  <a:prstDash val="solid"/>
                </a:ln>
                <a:solidFill>
                  <a:srgbClr val="6C4686"/>
                </a:solidFill>
                <a:latin typeface="こども丸ゴシック" panose="02000600000000000000" pitchFamily="50" charset="-128"/>
                <a:ea typeface="こども丸ゴシック" panose="02000600000000000000" pitchFamily="50" charset="-128"/>
              </a:rPr>
              <a:t>　むらさき</a:t>
            </a:r>
            <a:endParaRPr kumimoji="1" lang="en-US" altLang="ja-JP" sz="18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6C4686"/>
              </a:solidFill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838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9EC6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CC52B717-21E6-C636-0902-F7106ECAB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3" t="2765" b="68473"/>
          <a:stretch>
            <a:fillRect/>
          </a:stretch>
        </p:blipFill>
        <p:spPr>
          <a:xfrm rot="17273052">
            <a:off x="-2561766" y="3208402"/>
            <a:ext cx="11298984" cy="897298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5BF8962-1FB8-3A73-2F19-CBCFDC588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9" t="8018" r="11948" b="74438"/>
          <a:stretch>
            <a:fillRect/>
          </a:stretch>
        </p:blipFill>
        <p:spPr>
          <a:xfrm rot="17986334">
            <a:off x="8548264" y="-494141"/>
            <a:ext cx="6510841" cy="5769883"/>
          </a:xfrm>
          <a:prstGeom prst="rect">
            <a:avLst/>
          </a:prstGeom>
        </p:spPr>
      </p:pic>
      <p:pic>
        <p:nvPicPr>
          <p:cNvPr id="16" name="図 15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34706460-7B0F-8278-843D-523FE70B6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7" t="24800" r="13725" b="52750"/>
          <a:stretch>
            <a:fillRect/>
          </a:stretch>
        </p:blipFill>
        <p:spPr>
          <a:xfrm rot="20730153">
            <a:off x="5521494" y="6622112"/>
            <a:ext cx="6253236" cy="6033155"/>
          </a:xfrm>
          <a:prstGeom prst="rect">
            <a:avLst/>
          </a:prstGeom>
        </p:spPr>
      </p:pic>
      <p:pic>
        <p:nvPicPr>
          <p:cNvPr id="18" name="図 17" descr="時計, タワ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46B8FB1-C046-A3AF-3EF1-19B13737A2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1" t="36913" b="29442"/>
          <a:stretch>
            <a:fillRect/>
          </a:stretch>
        </p:blipFill>
        <p:spPr>
          <a:xfrm rot="20205706">
            <a:off x="-586296" y="-519620"/>
            <a:ext cx="5100671" cy="449984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1419496" y="2729805"/>
            <a:ext cx="1653757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からだ</a:t>
            </a:r>
            <a:endParaRPr kumimoji="1" lang="en-US" altLang="ja-JP" sz="167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　ぽかぽか</a:t>
            </a:r>
            <a:endParaRPr kumimoji="1" lang="en-US" altLang="ja-JP" sz="167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4D51F6C-35FD-E8C8-0A4F-62432CE77784}"/>
              </a:ext>
            </a:extLst>
          </p:cNvPr>
          <p:cNvSpPr txBox="1"/>
          <p:nvPr/>
        </p:nvSpPr>
        <p:spPr>
          <a:xfrm>
            <a:off x="1419496" y="2604297"/>
            <a:ext cx="1549324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からだ</a:t>
            </a: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　ぽかぽか</a:t>
            </a:r>
            <a:endParaRPr kumimoji="1" lang="en-US" altLang="ja-JP" sz="167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2" name="図 1" descr="時計, タワ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EFC32B1-A850-396F-0AF8-D6BA58B244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1" t="36913" b="29442"/>
          <a:stretch>
            <a:fillRect/>
          </a:stretch>
        </p:blipFill>
        <p:spPr>
          <a:xfrm rot="20205706">
            <a:off x="1951087" y="-481662"/>
            <a:ext cx="5100671" cy="4499842"/>
          </a:xfrm>
          <a:prstGeom prst="rect">
            <a:avLst/>
          </a:prstGeom>
        </p:spPr>
      </p:pic>
      <p:pic>
        <p:nvPicPr>
          <p:cNvPr id="3" name="図 2" descr="時計, タワ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0447DDD-CB06-CC95-E1E0-19630C78D8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1" t="36913" b="29442"/>
          <a:stretch>
            <a:fillRect/>
          </a:stretch>
        </p:blipFill>
        <p:spPr>
          <a:xfrm rot="20205706">
            <a:off x="4745110" y="-418907"/>
            <a:ext cx="5100671" cy="4499842"/>
          </a:xfrm>
          <a:prstGeom prst="rect">
            <a:avLst/>
          </a:prstGeom>
        </p:spPr>
      </p:pic>
      <p:pic>
        <p:nvPicPr>
          <p:cNvPr id="4" name="図 3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EE76376C-7DBC-33B4-3FE4-3C3BE6C45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7" t="24800" r="13725" b="52750"/>
          <a:stretch>
            <a:fillRect/>
          </a:stretch>
        </p:blipFill>
        <p:spPr>
          <a:xfrm rot="20730153">
            <a:off x="8210509" y="6533476"/>
            <a:ext cx="6253236" cy="6033155"/>
          </a:xfrm>
          <a:prstGeom prst="rect">
            <a:avLst/>
          </a:prstGeom>
        </p:spPr>
      </p:pic>
      <p:pic>
        <p:nvPicPr>
          <p:cNvPr id="5" name="図 4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250BECFC-67B6-7858-1C18-1038AB5D2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7" t="24800" r="13725" b="52750"/>
          <a:stretch>
            <a:fillRect/>
          </a:stretch>
        </p:blipFill>
        <p:spPr>
          <a:xfrm rot="20730153">
            <a:off x="10792293" y="6469711"/>
            <a:ext cx="6253236" cy="60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48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動物, 軟体動物, 屋内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DB2E274-1839-3A8C-5BFF-A3719619C7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6205">
            <a:off x="320172" y="6785402"/>
            <a:ext cx="3377414" cy="2515398"/>
          </a:xfrm>
          <a:prstGeom prst="rect">
            <a:avLst/>
          </a:prstGeom>
        </p:spPr>
      </p:pic>
      <p:pic>
        <p:nvPicPr>
          <p:cNvPr id="16" name="図 15" descr="動物, 座る, 雪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B4312FC-BCEC-E137-A20F-7F9DB44227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03081">
            <a:off x="-2334640" y="-2072440"/>
            <a:ext cx="7470725" cy="5894112"/>
          </a:xfrm>
          <a:prstGeom prst="rect">
            <a:avLst/>
          </a:prstGeom>
        </p:spPr>
      </p:pic>
      <p:pic>
        <p:nvPicPr>
          <p:cNvPr id="17" name="図 16" descr="動物, 座る, 雪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0C8622F-2C05-C971-C3CB-7C98F202AC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03081">
            <a:off x="8043432" y="3665762"/>
            <a:ext cx="7470725" cy="5894112"/>
          </a:xfrm>
          <a:prstGeom prst="rect">
            <a:avLst/>
          </a:prstGeom>
        </p:spPr>
      </p:pic>
      <p:pic>
        <p:nvPicPr>
          <p:cNvPr id="18" name="図 17" descr="動物, 軟体動物, 屋内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AEE23EC-AD32-8928-B1EE-9E73964929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34725">
            <a:off x="11190456" y="717786"/>
            <a:ext cx="3377414" cy="2515398"/>
          </a:xfrm>
          <a:prstGeom prst="rect">
            <a:avLst/>
          </a:prstGeom>
        </p:spPr>
      </p:pic>
      <p:pic>
        <p:nvPicPr>
          <p:cNvPr id="20" name="図 19" descr="動物, 軟体動物, 屋内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BA9B953-D65E-BA1A-FA48-20BEB9EE3D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40970">
            <a:off x="6278068" y="864698"/>
            <a:ext cx="2940301" cy="2189849"/>
          </a:xfrm>
          <a:prstGeom prst="rect">
            <a:avLst/>
          </a:prstGeom>
        </p:spPr>
      </p:pic>
      <p:pic>
        <p:nvPicPr>
          <p:cNvPr id="21" name="図 20" descr="動物, 軟体動物, 屋内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EFE99E7-5F3B-288B-5388-5D24152EAD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6205">
            <a:off x="472572" y="6937802"/>
            <a:ext cx="3377414" cy="2515398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7044A-5C00-FFB0-6885-61A08044DBF7}"/>
              </a:ext>
            </a:extLst>
          </p:cNvPr>
          <p:cNvSpPr txBox="1"/>
          <p:nvPr/>
        </p:nvSpPr>
        <p:spPr>
          <a:xfrm>
            <a:off x="-498988" y="1681881"/>
            <a:ext cx="1594342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99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ちょっと</a:t>
            </a:r>
            <a:endParaRPr kumimoji="1" lang="en-US" altLang="ja-JP" sz="199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99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におうかも</a:t>
            </a:r>
            <a:endParaRPr kumimoji="1" lang="en-US" altLang="ja-JP" sz="199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22" name="図 21" descr="動物, 軟体動物, 屋内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8D16F35-44C4-22A6-F0BD-D2C60CD863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77625">
            <a:off x="4997905" y="7100575"/>
            <a:ext cx="2940301" cy="218984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0DBCCDC-6A41-C838-5885-3197A42BCB6D}"/>
              </a:ext>
            </a:extLst>
          </p:cNvPr>
          <p:cNvSpPr txBox="1"/>
          <p:nvPr/>
        </p:nvSpPr>
        <p:spPr>
          <a:xfrm>
            <a:off x="-498988" y="1446870"/>
            <a:ext cx="1594342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99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ちょっと</a:t>
            </a:r>
            <a:endParaRPr kumimoji="1" lang="en-US" altLang="ja-JP" sz="199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156082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99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におうかも</a:t>
            </a:r>
            <a:endParaRPr kumimoji="1" lang="en-US" altLang="ja-JP" sz="199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156082">
                  <a:lumMod val="60000"/>
                  <a:lumOff val="40000"/>
                </a:srgb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218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9BE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ケーキ, テーブル, 明かり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B0BC636-E593-C13F-DFE3-A1BFF3BCEA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871">
            <a:off x="265556" y="3222559"/>
            <a:ext cx="7719022" cy="6909143"/>
          </a:xfrm>
          <a:prstGeom prst="rect">
            <a:avLst/>
          </a:prstGeom>
        </p:spPr>
      </p:pic>
      <p:pic>
        <p:nvPicPr>
          <p:cNvPr id="18" name="図 17" descr="卵型のお菓子&#10;&#10;AI 生成コンテンツは誤りを含む可能性があります。">
            <a:extLst>
              <a:ext uri="{FF2B5EF4-FFF2-40B4-BE49-F238E27FC236}">
                <a16:creationId xmlns:a16="http://schemas.microsoft.com/office/drawing/2014/main" id="{0552A6E9-DC33-D034-49D9-B40C825C71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8754">
            <a:off x="8537695" y="7206071"/>
            <a:ext cx="3151305" cy="3349813"/>
          </a:xfrm>
          <a:prstGeom prst="rect">
            <a:avLst/>
          </a:prstGeom>
        </p:spPr>
      </p:pic>
      <p:pic>
        <p:nvPicPr>
          <p:cNvPr id="16" name="図 15" descr="座る, ピンク, ケーキ, ダ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AEC1B03-76C6-B77A-8E0A-CE7643C13E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4975">
            <a:off x="10918279" y="5685204"/>
            <a:ext cx="3999565" cy="3320394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8816ED2-50D2-DEB7-AC8C-2ADDD91107D0}"/>
              </a:ext>
            </a:extLst>
          </p:cNvPr>
          <p:cNvGrpSpPr/>
          <p:nvPr/>
        </p:nvGrpSpPr>
        <p:grpSpPr>
          <a:xfrm>
            <a:off x="2906163" y="-172592"/>
            <a:ext cx="12059216" cy="5772739"/>
            <a:chOff x="3503691" y="-272449"/>
            <a:chExt cx="12059216" cy="577273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3585172" y="-132021"/>
              <a:ext cx="11977735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ぷちっと</a:t>
              </a:r>
              <a:endParaRPr kumimoji="1" lang="en-US" altLang="ja-JP" sz="18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　まるい</a:t>
              </a:r>
              <a:endParaRPr kumimoji="1" lang="en-US" altLang="ja-JP" sz="18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E454F70-AC61-DC51-8D30-EF9672C4BB45}"/>
                </a:ext>
              </a:extLst>
            </p:cNvPr>
            <p:cNvSpPr txBox="1"/>
            <p:nvPr/>
          </p:nvSpPr>
          <p:spPr>
            <a:xfrm>
              <a:off x="3503691" y="-272449"/>
              <a:ext cx="11977735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C00000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ぷちっと</a:t>
              </a:r>
              <a:endParaRPr kumimoji="1" lang="en-US" altLang="ja-JP" sz="18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C00000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　まるい</a:t>
              </a:r>
              <a:endParaRPr kumimoji="1" lang="en-US" altLang="ja-JP" sz="18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861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9C6">
            <a:alpha val="7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動物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C662BDF-48F6-E87A-7E28-FA716905A2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02" y="92829"/>
            <a:ext cx="7082042" cy="10146813"/>
          </a:xfrm>
          <a:prstGeom prst="rect">
            <a:avLst/>
          </a:prstGeom>
        </p:spPr>
      </p:pic>
      <p:pic>
        <p:nvPicPr>
          <p:cNvPr id="16" name="図 15" descr="屋内, 座る, 食品, カップ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FB96392-C4C3-7D6F-FF3A-7AF28602BA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607" y="3795328"/>
            <a:ext cx="4181740" cy="4158743"/>
          </a:xfrm>
          <a:prstGeom prst="rect">
            <a:avLst/>
          </a:prstGeom>
        </p:spPr>
      </p:pic>
      <p:pic>
        <p:nvPicPr>
          <p:cNvPr id="17" name="図 16" descr="屋内, 座る, 食品, カップ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5762AFA-3C57-ED6B-7964-9B20BD757A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201" y="6080898"/>
            <a:ext cx="4181740" cy="4158743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87042A6-6A78-AA4E-8640-48820727A416}"/>
              </a:ext>
            </a:extLst>
          </p:cNvPr>
          <p:cNvGrpSpPr/>
          <p:nvPr/>
        </p:nvGrpSpPr>
        <p:grpSpPr>
          <a:xfrm>
            <a:off x="5580668" y="555866"/>
            <a:ext cx="10114961" cy="5792765"/>
            <a:chOff x="5708369" y="452171"/>
            <a:chExt cx="9308530" cy="57927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5797495" y="612625"/>
              <a:ext cx="9219404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つるつる</a:t>
              </a:r>
              <a:endParaRPr kumimoji="1" lang="en-US" altLang="ja-JP" sz="18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040CC75-6AF1-A389-E315-4DAD5D89E155}"/>
                </a:ext>
              </a:extLst>
            </p:cNvPr>
            <p:cNvSpPr txBox="1"/>
            <p:nvPr/>
          </p:nvSpPr>
          <p:spPr>
            <a:xfrm>
              <a:off x="5708369" y="452171"/>
              <a:ext cx="9219404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408A26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つるつる</a:t>
              </a:r>
              <a:endParaRPr kumimoji="1" lang="en-US" altLang="ja-JP" sz="18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08A26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6181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A63B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197599" y="0"/>
            <a:ext cx="10005656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においが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つよい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10" name="図 9" descr="動物, 海洋生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FFC36AE-7CD4-C1CF-86DE-C9B84A1CBF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2068">
            <a:off x="357287" y="883217"/>
            <a:ext cx="14903226" cy="8700534"/>
          </a:xfrm>
          <a:prstGeom prst="rect">
            <a:avLst/>
          </a:prstGeom>
        </p:spPr>
      </p:pic>
      <p:pic>
        <p:nvPicPr>
          <p:cNvPr id="16" name="図 15" descr="山の中のケーキ&#10;&#10;AI 生成コンテンツは誤りを含む可能性があります。">
            <a:extLst>
              <a:ext uri="{FF2B5EF4-FFF2-40B4-BE49-F238E27FC236}">
                <a16:creationId xmlns:a16="http://schemas.microsoft.com/office/drawing/2014/main" id="{1B2B620A-E76A-36BA-3B40-5E87356F95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46052">
            <a:off x="8823679" y="7552142"/>
            <a:ext cx="3128195" cy="1912612"/>
          </a:xfrm>
          <a:prstGeom prst="rect">
            <a:avLst/>
          </a:prstGeom>
        </p:spPr>
      </p:pic>
      <p:pic>
        <p:nvPicPr>
          <p:cNvPr id="17" name="図 16" descr="山の中のケーキ&#10;&#10;AI 生成コンテンツは誤りを含む可能性があります。">
            <a:extLst>
              <a:ext uri="{FF2B5EF4-FFF2-40B4-BE49-F238E27FC236}">
                <a16:creationId xmlns:a16="http://schemas.microsoft.com/office/drawing/2014/main" id="{FDB8A65A-3025-6A80-710E-E732B02148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46052">
            <a:off x="11176073" y="6817462"/>
            <a:ext cx="3128195" cy="191261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EC43869-57DB-E0C3-2957-CE19CB6BE1A2}"/>
              </a:ext>
            </a:extLst>
          </p:cNvPr>
          <p:cNvSpPr txBox="1"/>
          <p:nvPr/>
        </p:nvSpPr>
        <p:spPr>
          <a:xfrm>
            <a:off x="105555" y="-128257"/>
            <a:ext cx="10005656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D934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においが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1D9340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D9340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つよい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1D9340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53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0C7">
            <a:alpha val="7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自然, 池, 水, 雨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DDFC942-7B54-CCAE-EAA3-A6720C1157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2099">
            <a:off x="31691" y="6584637"/>
            <a:ext cx="6286018" cy="4768220"/>
          </a:xfrm>
          <a:prstGeom prst="rect">
            <a:avLst/>
          </a:prstGeom>
        </p:spPr>
      </p:pic>
      <p:pic>
        <p:nvPicPr>
          <p:cNvPr id="16" name="図 15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BA7237C-80C1-0C39-F55C-10FC9B1940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760">
            <a:off x="5801625" y="-311242"/>
            <a:ext cx="5355132" cy="300999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13AD003-3087-CF5F-C7F1-A24E1F02E8D2}"/>
              </a:ext>
            </a:extLst>
          </p:cNvPr>
          <p:cNvGrpSpPr/>
          <p:nvPr/>
        </p:nvGrpSpPr>
        <p:grpSpPr>
          <a:xfrm>
            <a:off x="226398" y="2672953"/>
            <a:ext cx="14892952" cy="5345906"/>
            <a:chOff x="63404" y="0"/>
            <a:chExt cx="14892952" cy="534590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162993" y="112422"/>
              <a:ext cx="14793363" cy="5233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ふくろから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 でてくるよ</a:t>
              </a:r>
              <a:endParaRPr kumimoji="1" lang="en-US" altLang="ja-JP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6A9FDA1-7F26-C946-4A4F-34CA1D676B55}"/>
                </a:ext>
              </a:extLst>
            </p:cNvPr>
            <p:cNvSpPr txBox="1"/>
            <p:nvPr/>
          </p:nvSpPr>
          <p:spPr>
            <a:xfrm>
              <a:off x="63404" y="0"/>
              <a:ext cx="14793363" cy="5233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4EA72E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ふくろから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EA72E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704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4EA72E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　 でてくるよ</a:t>
              </a:r>
              <a:endParaRPr kumimoji="1" lang="en-US" altLang="ja-JP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4EA72E">
                    <a:lumMod val="60000"/>
                    <a:lumOff val="4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pic>
        <p:nvPicPr>
          <p:cNvPr id="19" name="図 18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C4F2539-C634-AC4A-F04E-DE034561BF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4677">
            <a:off x="10266685" y="1489059"/>
            <a:ext cx="5355132" cy="300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62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1CB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野球, ダニ, 雨, 花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1F6305C-083B-A268-8B25-2193FF3547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6" t="31629" r="4285" b="16962"/>
          <a:stretch>
            <a:fillRect/>
          </a:stretch>
        </p:blipFill>
        <p:spPr>
          <a:xfrm rot="15327862">
            <a:off x="10347108" y="-274209"/>
            <a:ext cx="6692546" cy="6568032"/>
          </a:xfrm>
          <a:prstGeom prst="rect">
            <a:avLst/>
          </a:prstGeom>
        </p:spPr>
      </p:pic>
      <p:pic>
        <p:nvPicPr>
          <p:cNvPr id="16" name="図 15" descr="座る, 食品, テーブル, 暗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1A6B2D7-3EF8-A93F-13EF-DF62955899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64708"/>
          <a:stretch>
            <a:fillRect/>
          </a:stretch>
        </p:blipFill>
        <p:spPr>
          <a:xfrm rot="16812334">
            <a:off x="-2016347" y="540484"/>
            <a:ext cx="7254820" cy="4324661"/>
          </a:xfrm>
          <a:prstGeom prst="rect">
            <a:avLst/>
          </a:prstGeom>
        </p:spPr>
      </p:pic>
      <p:pic>
        <p:nvPicPr>
          <p:cNvPr id="18" name="図 17" descr="花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DB93CB7-392B-C28D-A59E-ABC0752A7C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0" b="57884"/>
          <a:stretch>
            <a:fillRect/>
          </a:stretch>
        </p:blipFill>
        <p:spPr>
          <a:xfrm rot="18495379">
            <a:off x="3321904" y="6279592"/>
            <a:ext cx="6512158" cy="5054687"/>
          </a:xfrm>
          <a:prstGeom prst="rect">
            <a:avLst/>
          </a:prstGeom>
        </p:spPr>
      </p:pic>
      <p:pic>
        <p:nvPicPr>
          <p:cNvPr id="20" name="図 19" descr="建物, ドーナ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7F23464-CA60-4E69-3BA4-9DD08876D4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000">
            <a:off x="12440475" y="6778123"/>
            <a:ext cx="2452887" cy="2992264"/>
          </a:xfrm>
          <a:prstGeom prst="rect">
            <a:avLst/>
          </a:prstGeom>
        </p:spPr>
      </p:pic>
      <p:pic>
        <p:nvPicPr>
          <p:cNvPr id="22" name="図 21" descr="フル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612FFDA-03BF-E557-8E58-9394514645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33357">
            <a:off x="713848" y="7241710"/>
            <a:ext cx="2457619" cy="3286004"/>
          </a:xfrm>
          <a:prstGeom prst="rect">
            <a:avLst/>
          </a:prstGeom>
        </p:spPr>
      </p:pic>
      <p:pic>
        <p:nvPicPr>
          <p:cNvPr id="24" name="図 23" descr="建物, 座る, 探す, 鳥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27F54E1-F54C-C05E-4567-B4D74070C00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6106">
            <a:off x="5859102" y="42458"/>
            <a:ext cx="2482220" cy="307022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1646719" y="2729164"/>
            <a:ext cx="11825913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カラフル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きょうだい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DDF9DD1-4686-67DA-E834-14615A787AD8}"/>
              </a:ext>
            </a:extLst>
          </p:cNvPr>
          <p:cNvSpPr txBox="1"/>
          <p:nvPr/>
        </p:nvSpPr>
        <p:spPr>
          <a:xfrm>
            <a:off x="1550272" y="2550374"/>
            <a:ext cx="11825913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6EAC41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カラフル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6EAC41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6EAC41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きょうだい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6EAC41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117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09A68CB-F3BA-6D60-A9D1-78BD36330C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5932">
            <a:off x="1642701" y="2690680"/>
            <a:ext cx="8102008" cy="11493240"/>
          </a:xfrm>
          <a:prstGeom prst="rect">
            <a:avLst/>
          </a:prstGeom>
        </p:spPr>
      </p:pic>
      <p:pic>
        <p:nvPicPr>
          <p:cNvPr id="31" name="図 30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1D0B9108-1C81-7367-958C-23FEAC5E73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2568">
            <a:off x="4317776" y="134687"/>
            <a:ext cx="8102008" cy="1149324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B959F65-A8EE-1707-1FF5-141E4D943252}"/>
              </a:ext>
            </a:extLst>
          </p:cNvPr>
          <p:cNvGrpSpPr/>
          <p:nvPr/>
        </p:nvGrpSpPr>
        <p:grpSpPr>
          <a:xfrm rot="416719">
            <a:off x="10958566" y="410385"/>
            <a:ext cx="9329275" cy="12671223"/>
            <a:chOff x="11838048" y="785035"/>
            <a:chExt cx="7485903" cy="10619254"/>
          </a:xfrm>
        </p:grpSpPr>
        <p:pic>
          <p:nvPicPr>
            <p:cNvPr id="19" name="図 18" descr="花の絵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6E4DAA5B-821B-1528-E1F1-2282D641B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40210" flipH="1">
              <a:off x="11838048" y="785035"/>
              <a:ext cx="7485903" cy="10619254"/>
            </a:xfrm>
            <a:prstGeom prst="rect">
              <a:avLst/>
            </a:prstGeom>
          </p:spPr>
        </p:pic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DE9B92E1-9241-AEB4-DF05-485905D1B85A}"/>
                </a:ext>
              </a:extLst>
            </p:cNvPr>
            <p:cNvGrpSpPr/>
            <p:nvPr/>
          </p:nvGrpSpPr>
          <p:grpSpPr>
            <a:xfrm>
              <a:off x="11942043" y="2604586"/>
              <a:ext cx="5585552" cy="8691941"/>
              <a:chOff x="12013430" y="2598664"/>
              <a:chExt cx="5585552" cy="8691941"/>
            </a:xfrm>
          </p:grpSpPr>
          <p:pic>
            <p:nvPicPr>
              <p:cNvPr id="22" name="図 21" descr="花の絵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FC6374F5-4234-21CF-18F6-B6D14F63B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94141" flipH="1">
                <a:off x="12075487" y="2598664"/>
                <a:ext cx="5523495" cy="7835447"/>
              </a:xfrm>
              <a:prstGeom prst="rect">
                <a:avLst/>
              </a:prstGeom>
            </p:spPr>
          </p:pic>
          <p:pic>
            <p:nvPicPr>
              <p:cNvPr id="23" name="図 22" descr="花の絵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94A9C1A9-F595-615A-B712-F3B92381CD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013430" y="3455158"/>
                <a:ext cx="5523495" cy="7835447"/>
              </a:xfrm>
              <a:prstGeom prst="rect">
                <a:avLst/>
              </a:prstGeom>
            </p:spPr>
          </p:pic>
        </p:grp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04625B-723D-D453-81C7-04A09AD7BEC9}"/>
              </a:ext>
            </a:extLst>
          </p:cNvPr>
          <p:cNvGrpSpPr/>
          <p:nvPr/>
        </p:nvGrpSpPr>
        <p:grpSpPr>
          <a:xfrm>
            <a:off x="-4597264" y="0"/>
            <a:ext cx="8544132" cy="13647024"/>
            <a:chOff x="-4308165" y="220929"/>
            <a:chExt cx="7705697" cy="12210053"/>
          </a:xfrm>
        </p:grpSpPr>
        <p:pic>
          <p:nvPicPr>
            <p:cNvPr id="10" name="図 9" descr="花の絵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91FCE6A-9A03-C926-D646-FFE0D4B5D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52286">
              <a:off x="-3397534" y="220929"/>
              <a:ext cx="6795066" cy="11136367"/>
            </a:xfrm>
            <a:prstGeom prst="rect">
              <a:avLst/>
            </a:prstGeom>
          </p:spPr>
        </p:pic>
        <p:pic>
          <p:nvPicPr>
            <p:cNvPr id="17" name="図 16" descr="花の絵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08898271-6A52-81AE-7839-1EF3A342F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08165" y="1811728"/>
              <a:ext cx="7485903" cy="10619254"/>
            </a:xfrm>
            <a:prstGeom prst="rect">
              <a:avLst/>
            </a:prstGeom>
          </p:spPr>
        </p:pic>
        <p:pic>
          <p:nvPicPr>
            <p:cNvPr id="18" name="図 17" descr="花の絵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7B7119E-16DE-8462-E2D5-A5A6A9E10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01503" y="3033891"/>
              <a:ext cx="5820461" cy="8256714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A93E3B-8866-D92B-0CA5-3890B3F4C1AA}"/>
              </a:ext>
            </a:extLst>
          </p:cNvPr>
          <p:cNvGrpSpPr/>
          <p:nvPr/>
        </p:nvGrpSpPr>
        <p:grpSpPr>
          <a:xfrm>
            <a:off x="656356" y="2342375"/>
            <a:ext cx="13780887" cy="5889702"/>
            <a:chOff x="2819523" y="2859005"/>
            <a:chExt cx="13780887" cy="588970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2907334" y="2962508"/>
              <a:ext cx="13693076" cy="578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5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はっぱが</a:t>
              </a:r>
              <a:endParaRPr kumimoji="1" lang="en-US" altLang="ja-JP" sz="15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３まい</a:t>
              </a:r>
              <a:endParaRPr kumimoji="1" lang="en-US" altLang="ja-JP" sz="22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167044A-5C00-FFB0-6885-61A08044DBF7}"/>
                </a:ext>
              </a:extLst>
            </p:cNvPr>
            <p:cNvSpPr txBox="1"/>
            <p:nvPr/>
          </p:nvSpPr>
          <p:spPr>
            <a:xfrm>
              <a:off x="2819523" y="2859005"/>
              <a:ext cx="13693076" cy="578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5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156082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はっぱが</a:t>
              </a:r>
              <a:endParaRPr kumimoji="1" lang="en-US" altLang="ja-JP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56082">
                    <a:lumMod val="20000"/>
                    <a:lumOff val="8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156082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３まい</a:t>
              </a:r>
              <a:endParaRPr kumimoji="1" lang="en-US" altLang="ja-JP" sz="22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156082">
                    <a:lumMod val="20000"/>
                    <a:lumOff val="80000"/>
                  </a:srgb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pic>
        <p:nvPicPr>
          <p:cNvPr id="28" name="図 27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AB534A43-52E9-5119-85EB-CBD0BE7DC9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4998">
            <a:off x="11068346" y="-5537588"/>
            <a:ext cx="8102008" cy="11493240"/>
          </a:xfrm>
          <a:prstGeom prst="rect">
            <a:avLst/>
          </a:prstGeom>
        </p:spPr>
      </p:pic>
      <p:pic>
        <p:nvPicPr>
          <p:cNvPr id="29" name="図 28" descr="黒い背景と白い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5A67F0E-8C6B-AEA1-4334-704511493B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52636">
            <a:off x="3623912" y="7339696"/>
            <a:ext cx="8102008" cy="114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08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8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E397B1-64A4-519B-DB87-94488D629B48}"/>
              </a:ext>
            </a:extLst>
          </p:cNvPr>
          <p:cNvSpPr txBox="1"/>
          <p:nvPr/>
        </p:nvSpPr>
        <p:spPr>
          <a:xfrm>
            <a:off x="547378" y="618194"/>
            <a:ext cx="11678408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みどりで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ながーい</a:t>
            </a:r>
            <a:endParaRPr kumimoji="1" lang="en-US" altLang="ja-JP" sz="16704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10" name="図 9" descr="座る, グリーン, 小さい, 暗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1D08591-860C-8B90-64BC-3942892F5F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7795">
            <a:off x="7848921" y="4200391"/>
            <a:ext cx="4966314" cy="9013114"/>
          </a:xfrm>
          <a:prstGeom prst="rect">
            <a:avLst/>
          </a:prstGeom>
        </p:spPr>
      </p:pic>
      <p:pic>
        <p:nvPicPr>
          <p:cNvPr id="16" name="図 15" descr="卵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1352B850-A1D4-DC01-88A5-D7BEA9D422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400" y="479689"/>
            <a:ext cx="2322398" cy="2556488"/>
          </a:xfrm>
          <a:prstGeom prst="rect">
            <a:avLst/>
          </a:prstGeom>
        </p:spPr>
      </p:pic>
      <p:pic>
        <p:nvPicPr>
          <p:cNvPr id="17" name="図 16" descr="座る, グリーン, 小さい, 暗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2F675E4-CB3F-775B-3746-577C801444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22764">
            <a:off x="2572409" y="2426418"/>
            <a:ext cx="4966314" cy="9013114"/>
          </a:xfrm>
          <a:prstGeom prst="rect">
            <a:avLst/>
          </a:prstGeom>
        </p:spPr>
      </p:pic>
      <p:pic>
        <p:nvPicPr>
          <p:cNvPr id="18" name="図 17" descr="卵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1636CB9B-3424-2EF1-6007-CEB6D09CCF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5786" y="1560987"/>
            <a:ext cx="2322398" cy="2556488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849376E-952A-8D56-EC47-491CD3362C17}"/>
              </a:ext>
            </a:extLst>
          </p:cNvPr>
          <p:cNvSpPr txBox="1"/>
          <p:nvPr/>
        </p:nvSpPr>
        <p:spPr>
          <a:xfrm>
            <a:off x="482495" y="490636"/>
            <a:ext cx="11678408" cy="523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76B281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みどりで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76B281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704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76B281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ながーい</a:t>
            </a:r>
            <a:endParaRPr kumimoji="1" lang="en-US" altLang="ja-JP" sz="16704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srgbClr val="76B281"/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5959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BA471A4-1B8D-6A7B-1DED-8F0C70CFBF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524">
            <a:off x="-764040" y="1352768"/>
            <a:ext cx="6355744" cy="12474245"/>
          </a:xfrm>
          <a:prstGeom prst="rect">
            <a:avLst/>
          </a:prstGeom>
        </p:spPr>
      </p:pic>
      <p:pic>
        <p:nvPicPr>
          <p:cNvPr id="16" name="図 15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8F16044-D66A-E194-2782-2A8A020143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8790">
            <a:off x="5084252" y="7238743"/>
            <a:ext cx="2922248" cy="3653773"/>
          </a:xfrm>
          <a:prstGeom prst="rect">
            <a:avLst/>
          </a:prstGeom>
        </p:spPr>
      </p:pic>
      <p:pic>
        <p:nvPicPr>
          <p:cNvPr id="17" name="図 16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272CF97-3110-4DA2-1586-5755D42DDD8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3634">
            <a:off x="3257231" y="94650"/>
            <a:ext cx="2177038" cy="2722015"/>
          </a:xfrm>
          <a:prstGeom prst="rect">
            <a:avLst/>
          </a:prstGeom>
        </p:spPr>
      </p:pic>
      <p:pic>
        <p:nvPicPr>
          <p:cNvPr id="18" name="図 17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053D9E2-9AD1-8B37-DE12-80E1ACA9C8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44" y="3020158"/>
            <a:ext cx="1979492" cy="2475017"/>
          </a:xfrm>
          <a:prstGeom prst="rect">
            <a:avLst/>
          </a:prstGeom>
        </p:spPr>
      </p:pic>
      <p:pic>
        <p:nvPicPr>
          <p:cNvPr id="19" name="図 18" descr="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AAC6F55-C9EF-2A63-C294-67FF423C53F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14576">
            <a:off x="10855462" y="1182459"/>
            <a:ext cx="4437877" cy="871009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A93E3B-8866-D92B-0CA5-3890B3F4C1AA}"/>
              </a:ext>
            </a:extLst>
          </p:cNvPr>
          <p:cNvGrpSpPr/>
          <p:nvPr/>
        </p:nvGrpSpPr>
        <p:grpSpPr>
          <a:xfrm>
            <a:off x="664793" y="2623240"/>
            <a:ext cx="13811156" cy="5828535"/>
            <a:chOff x="2574900" y="786408"/>
            <a:chExt cx="13811156" cy="582853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97B1-64A4-519B-DB87-94488D629B48}"/>
                </a:ext>
              </a:extLst>
            </p:cNvPr>
            <p:cNvSpPr txBox="1"/>
            <p:nvPr/>
          </p:nvSpPr>
          <p:spPr>
            <a:xfrm>
              <a:off x="2692980" y="828744"/>
              <a:ext cx="13693076" cy="578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5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あたまが</a:t>
              </a:r>
              <a:endParaRPr kumimoji="1" lang="en-US" altLang="ja-JP" sz="15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000" b="1" i="0" u="none" strike="noStrike" kern="1200" cap="none" spc="0" normalizeH="0" baseline="0" noProof="0">
                  <a:ln w="57150">
                    <a:noFill/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ほうき</a:t>
              </a:r>
              <a:endParaRPr kumimoji="1" lang="en-US" altLang="ja-JP" sz="22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167044A-5C00-FFB0-6885-61A08044DBF7}"/>
                </a:ext>
              </a:extLst>
            </p:cNvPr>
            <p:cNvSpPr txBox="1"/>
            <p:nvPr/>
          </p:nvSpPr>
          <p:spPr>
            <a:xfrm>
              <a:off x="2574900" y="786408"/>
              <a:ext cx="13693076" cy="578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5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E97132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あたまが</a:t>
              </a:r>
              <a:endParaRPr kumimoji="1" lang="en-US" altLang="ja-JP" sz="15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000" b="1" i="0" u="none" strike="noStrike" kern="1200" cap="none" spc="0" normalizeH="0" baseline="0" noProof="0">
                  <a:ln w="57150">
                    <a:solidFill>
                      <a:prstClr val="black"/>
                    </a:solidFill>
                    <a:prstDash val="solid"/>
                  </a:ln>
                  <a:solidFill>
                    <a:srgbClr val="E97132"/>
                  </a:solidFill>
                  <a:effectLst/>
                  <a:uLnTx/>
                  <a:uFillTx/>
                  <a:latin typeface="こども丸ゴシック" panose="02000600000000000000" pitchFamily="50" charset="-128"/>
                  <a:ea typeface="こども丸ゴシック" panose="02000600000000000000" pitchFamily="50" charset="-128"/>
                  <a:cs typeface="+mn-cs"/>
                </a:rPr>
                <a:t>ほうき</a:t>
              </a:r>
              <a:endParaRPr kumimoji="1" lang="en-US" altLang="ja-JP" sz="22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srgbClr val="E97132"/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endParaRPr>
            </a:p>
          </p:txBody>
        </p:sp>
      </p:grpSp>
      <p:pic>
        <p:nvPicPr>
          <p:cNvPr id="20" name="図 19" descr="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BB55CB6-37B6-22E6-A82B-4A1E14E918E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80766">
            <a:off x="10234496" y="540907"/>
            <a:ext cx="2365931" cy="295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19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水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597695A-0B79-BAB8-5257-E5F933FE94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4529">
            <a:off x="-921320" y="1470453"/>
            <a:ext cx="17266239" cy="7381316"/>
          </a:xfrm>
          <a:prstGeom prst="rect">
            <a:avLst/>
          </a:prstGeom>
        </p:spPr>
      </p:pic>
      <p:pic>
        <p:nvPicPr>
          <p:cNvPr id="8" name="図 7" descr="チーズ, 食品, 座る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B1D5402-3A8A-A13F-050C-CF330147B8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7175">
            <a:off x="2516961" y="8863899"/>
            <a:ext cx="1891402" cy="1963670"/>
          </a:xfrm>
          <a:prstGeom prst="rect">
            <a:avLst/>
          </a:prstGeom>
        </p:spPr>
      </p:pic>
      <p:pic>
        <p:nvPicPr>
          <p:cNvPr id="4" name="図 3" descr="テーブル, チーズ, 食品, 屋内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1865ED0-7093-8C0A-5EBF-F2ABCF9808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272">
            <a:off x="11522654" y="216745"/>
            <a:ext cx="2780581" cy="255548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0CAE4E-6E86-C946-5A2A-8344C566A4CC}"/>
              </a:ext>
            </a:extLst>
          </p:cNvPr>
          <p:cNvSpPr txBox="1"/>
          <p:nvPr/>
        </p:nvSpPr>
        <p:spPr>
          <a:xfrm rot="2106467">
            <a:off x="270357" y="3098376"/>
            <a:ext cx="20427511" cy="9409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しろくて</a:t>
            </a:r>
            <a:endParaRPr kumimoji="1" lang="en-US" altLang="ja-JP" sz="20000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818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　</a:t>
            </a:r>
            <a:endParaRPr kumimoji="1" lang="en-US" altLang="ja-JP" sz="17818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7818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45" b="1" i="0" u="none" strike="noStrike" kern="1200" cap="none" spc="0" normalizeH="0" baseline="0" noProof="0">
                <a:ln w="57150">
                  <a:noFill/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ながーい</a:t>
            </a:r>
            <a:endParaRPr kumimoji="1" lang="en-US" altLang="ja-JP" sz="20045" b="1" i="0" u="none" strike="noStrike" kern="1200" cap="none" spc="0" normalizeH="0" baseline="0" noProof="0">
              <a:ln w="57150">
                <a:noFill/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33170B-AD42-4A72-4817-F307CF4B6992}"/>
              </a:ext>
            </a:extLst>
          </p:cNvPr>
          <p:cNvSpPr txBox="1"/>
          <p:nvPr/>
        </p:nvSpPr>
        <p:spPr>
          <a:xfrm rot="2106467">
            <a:off x="202795" y="2974261"/>
            <a:ext cx="20427511" cy="9409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0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しろくて</a:t>
            </a:r>
            <a:endParaRPr kumimoji="1" lang="en-US" altLang="ja-JP" sz="20000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818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　　</a:t>
            </a:r>
            <a:endParaRPr kumimoji="1" lang="en-US" altLang="ja-JP" sz="17818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7818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45" b="1" i="0" u="none" strike="noStrike" kern="1200" cap="none" spc="0" normalizeH="0" baseline="0" noProof="0">
                <a:ln w="57150">
                  <a:solidFill>
                    <a:prstClr val="black"/>
                  </a:solidFill>
                  <a:prstDash val="solid"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こども丸ゴシック" panose="02000600000000000000" pitchFamily="50" charset="-128"/>
                <a:ea typeface="こども丸ゴシック" panose="02000600000000000000" pitchFamily="50" charset="-128"/>
                <a:cs typeface="+mn-cs"/>
              </a:rPr>
              <a:t>ながーい</a:t>
            </a:r>
            <a:endParaRPr kumimoji="1" lang="en-US" altLang="ja-JP" sz="20045" b="1" i="0" u="none" strike="noStrike" kern="1200" cap="none" spc="0" normalizeH="0" baseline="0" noProof="0">
              <a:ln w="57150">
                <a:solidFill>
                  <a:prstClr val="black"/>
                </a:solidFill>
                <a:prstDash val="solid"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こども丸ゴシック" panose="02000600000000000000" pitchFamily="50" charset="-128"/>
              <a:ea typeface="こども丸ゴシック" panose="02000600000000000000" pitchFamily="50" charset="-128"/>
              <a:cs typeface="+mn-cs"/>
            </a:endParaRPr>
          </a:p>
        </p:txBody>
      </p:sp>
      <p:pic>
        <p:nvPicPr>
          <p:cNvPr id="2" name="図 1" descr="チーズ, 食品, 座る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25E8795-F550-F7DF-A847-F19206B83E1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94855">
            <a:off x="672407" y="7744493"/>
            <a:ext cx="2109073" cy="218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34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5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6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7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8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9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0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383</Words>
  <Application>Microsoft Office PowerPoint</Application>
  <PresentationFormat>ユーザー設定</PresentationFormat>
  <Paragraphs>160</Paragraphs>
  <Slides>38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12</vt:i4>
      </vt:variant>
      <vt:variant>
        <vt:lpstr>スライド タイトル</vt:lpstr>
      </vt:variant>
      <vt:variant>
        <vt:i4>38</vt:i4>
      </vt:variant>
    </vt:vector>
  </HeadingPairs>
  <TitlesOfParts>
    <vt:vector size="55" baseType="lpstr">
      <vt:lpstr>こども丸ゴシック</vt:lpstr>
      <vt:lpstr>游ゴシック</vt:lpstr>
      <vt:lpstr>Aptos</vt:lpstr>
      <vt:lpstr>Aptos Display</vt:lpstr>
      <vt:lpstr>Arial</vt:lpstr>
      <vt:lpstr>Office テーマ</vt:lpstr>
      <vt:lpstr>1_Office テーマ</vt:lpstr>
      <vt:lpstr>2_Office テーマ</vt:lpstr>
      <vt:lpstr>3_Office テーマ</vt:lpstr>
      <vt:lpstr>4_Office テーマ</vt:lpstr>
      <vt:lpstr>5_Office テーマ</vt:lpstr>
      <vt:lpstr>6_Office テーマ</vt:lpstr>
      <vt:lpstr>7_Office テーマ</vt:lpstr>
      <vt:lpstr>8_Office テーマ</vt:lpstr>
      <vt:lpstr>9_Office テーマ</vt:lpstr>
      <vt:lpstr>10_Office テーマ</vt:lpstr>
      <vt:lpstr>11_Office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運営 そざい屋さん</dc:creator>
  <cp:lastModifiedBy>User</cp:lastModifiedBy>
  <cp:revision>1</cp:revision>
  <cp:lastPrinted>2025-11-11T05:35:45Z</cp:lastPrinted>
  <dcterms:created xsi:type="dcterms:W3CDTF">2025-10-10T06:50:53Z</dcterms:created>
  <dcterms:modified xsi:type="dcterms:W3CDTF">2025-12-03T04:29:42Z</dcterms:modified>
</cp:coreProperties>
</file>